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pic>
        <p:nvPicPr>
          <p:cNvPr id="1026" name="Picture 2" descr="Image result for graph of a l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42" y="2620065"/>
            <a:ext cx="5624957" cy="37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47824" y="2117034"/>
            <a:ext cx="467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slope of each of the following: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77879" y="2852530"/>
            <a:ext cx="286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Given </a:t>
            </a:r>
          </a:p>
          <a:p>
            <a:r>
              <a:rPr lang="en-US" dirty="0" smtClean="0"/>
              <a:t>(14,-7) and (10,8)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452" y="2852529"/>
            <a:ext cx="46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511748" y="2749274"/>
                <a:ext cx="22462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3. Find the slope of the line. 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748" y="2749274"/>
                <a:ext cx="2246243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2168" t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54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Is x and y on the same side of the equal sign? If not add or subtract in order to get both on the same side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Is the coefficient with x positive? If not multiply/divide each term by -1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Is the coefficients  integers (positive or negative whole number) if not multiply each team by the denominator that makes the coefficients integers.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 the coefficients have a greatest common factor of 1? If not divide each term by the greatest common factor.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Ax+By</a:t>
            </a:r>
            <a:r>
              <a:rPr lang="en-US" dirty="0" smtClean="0"/>
              <a:t>=C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0.5x=2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1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 y=</a:t>
            </a:r>
            <a:r>
              <a:rPr lang="en-US" dirty="0" err="1" smtClean="0"/>
              <a:t>mx+b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/>
              </a:p>
              <a:p>
                <a:r>
                  <a:rPr lang="en-US" dirty="0" smtClean="0"/>
                  <a:t>Slope of a graph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𝑅𝑖𝑠𝑒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𝑅𝑢𝑛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9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>
                <a:latin typeface="Cambria Math" panose="02040503050406030204" pitchFamily="18" charset="0"/>
              </a:rPr>
              <a:t>Find the slope of the following:</a:t>
            </a:r>
          </a:p>
          <a:p>
            <a:r>
              <a:rPr lang="en-US" dirty="0" smtClean="0"/>
              <a:t>(-3,1),(-</a:t>
            </a:r>
            <a:r>
              <a:rPr lang="en-US" smtClean="0"/>
              <a:t>17,2)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5x+2y=6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739</TotalTime>
  <Words>158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Wingdings 2</vt:lpstr>
      <vt:lpstr>Quotable</vt:lpstr>
      <vt:lpstr>WARM Up </vt:lpstr>
      <vt:lpstr>Standard Form</vt:lpstr>
      <vt:lpstr>Ax+By=C</vt:lpstr>
      <vt:lpstr>Slope-intercept form y=mx+b</vt:lpstr>
      <vt:lpstr>Closure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Pehlke, Leah M</dc:creator>
  <cp:lastModifiedBy>Pehlke, Leah M</cp:lastModifiedBy>
  <cp:revision>5</cp:revision>
  <dcterms:created xsi:type="dcterms:W3CDTF">2016-09-14T00:14:11Z</dcterms:created>
  <dcterms:modified xsi:type="dcterms:W3CDTF">2016-09-14T12:33:21Z</dcterms:modified>
</cp:coreProperties>
</file>