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56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7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34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2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1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4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12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4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9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8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DD0BD1-C302-40D0-8D90-529728B993F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B8C981-743B-4942-9D6F-F2CE7628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76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9510" y="1964267"/>
            <a:ext cx="8560616" cy="2421464"/>
          </a:xfrm>
        </p:spPr>
        <p:txBody>
          <a:bodyPr/>
          <a:lstStyle/>
          <a:p>
            <a:r>
              <a:rPr lang="en-US" dirty="0" smtClean="0"/>
              <a:t>Point-slope Form of a Line</a:t>
            </a:r>
            <a:br>
              <a:rPr lang="en-US" dirty="0" smtClean="0"/>
            </a:br>
            <a:r>
              <a:rPr lang="en-US" sz="3200" dirty="0" smtClean="0"/>
              <a:t>Monday, September 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ready for the Warm-Up!!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940142" cy="364913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Write the equation of a line through (-2, 3) with a slope of -2.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Write the equation of a line through (3, -4) and (2, -3).</a:t>
            </a:r>
          </a:p>
        </p:txBody>
      </p:sp>
    </p:spTree>
    <p:extLst>
      <p:ext uri="{BB962C8B-B14F-4D97-AF65-F5344CB8AC3E}">
        <p14:creationId xmlns:p14="http://schemas.microsoft.com/office/powerpoint/2010/main" val="40378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Reminders for Practice…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Point-Slope Equation of a line: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400" b="0" dirty="0" smtClean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b="0" dirty="0" smtClean="0"/>
                  <a:t> - point on the graph of the line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m – slope of the line</a:t>
                </a:r>
                <a:endParaRPr lang="en-US" sz="2800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7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600" dirty="0" smtClean="0"/>
                  <a:t>Graph </a:t>
                </a:r>
                <a:r>
                  <a:rPr lang="en-US" sz="3600" dirty="0"/>
                  <a:t>the line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5)</m:t>
                    </m:r>
                  </m:oMath>
                </a14:m>
                <a:r>
                  <a:rPr lang="en-US" sz="3600" dirty="0"/>
                  <a:t>.</a:t>
                </a:r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1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368</TotalTime>
  <Words>76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Celestial</vt:lpstr>
      <vt:lpstr>Point-slope Form of a Line Monday, September 19, 2016</vt:lpstr>
      <vt:lpstr>Warm-Up</vt:lpstr>
      <vt:lpstr>A couple of Reminders for Practice…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Rehmel, Clay E</dc:creator>
  <cp:lastModifiedBy>Rehmel, Clay E</cp:lastModifiedBy>
  <cp:revision>9</cp:revision>
  <dcterms:created xsi:type="dcterms:W3CDTF">2016-09-18T18:16:27Z</dcterms:created>
  <dcterms:modified xsi:type="dcterms:W3CDTF">2016-09-19T00:24:43Z</dcterms:modified>
</cp:coreProperties>
</file>