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2.7 Day 2 Graphing Absolute Value Inequalities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notes and purple sheet and get ready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Sketch the graph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(Hint: get y by itself on the right first)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 t="-2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155" y="2286000"/>
            <a:ext cx="4051272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How do I know which side of the graph to shade in?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If my equation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, which side of the graph do I shade? Above or below?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Any questions?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256" r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9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≤ or ≥ means that we use a solid line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&lt; or &gt; means that we use a dashed line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&lt; or ≤ shade below</a:t>
            </a:r>
            <a:endParaRPr lang="en-US" sz="2800" dirty="0"/>
          </a:p>
          <a:p>
            <a:r>
              <a:rPr lang="en-US" sz="2800" dirty="0" smtClean="0"/>
              <a:t>&gt; or ≥ shade above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358886" y="4239274"/>
            <a:ext cx="5145437" cy="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358887" y="3058855"/>
            <a:ext cx="5145437" cy="239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6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200" dirty="0" smtClean="0"/>
                  <a:t>Sketch the graph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(Remember: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 t="-2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2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</TotalTime>
  <Words>92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Cambria Math</vt:lpstr>
      <vt:lpstr>Franklin Gothic Book</vt:lpstr>
      <vt:lpstr>Crop</vt:lpstr>
      <vt:lpstr>2.7 Day 2 Graphing Absolute Value Inequalities</vt:lpstr>
      <vt:lpstr>Warm-Up</vt:lpstr>
      <vt:lpstr>Survey Questions</vt:lpstr>
      <vt:lpstr>Remember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Day 2 Graphing Absolute Value Inequalities</dc:title>
  <dc:creator>Rehmel, Clay E</dc:creator>
  <cp:lastModifiedBy>Rehmel, Clay E</cp:lastModifiedBy>
  <cp:revision>8</cp:revision>
  <dcterms:created xsi:type="dcterms:W3CDTF">2016-09-28T15:09:54Z</dcterms:created>
  <dcterms:modified xsi:type="dcterms:W3CDTF">2016-09-28T15:28:05Z</dcterms:modified>
</cp:coreProperties>
</file>