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3.2 Day 2</a:t>
            </a:r>
            <a:br>
              <a:rPr lang="en-US" dirty="0" smtClean="0"/>
            </a:br>
            <a:r>
              <a:rPr lang="en-US" dirty="0" smtClean="0"/>
              <a:t>Solving Systems of Equations by Elimination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notes and your purple sheets and get ready for a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2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Solve the Systems by Elimination</a:t>
                </a:r>
              </a:p>
              <a:p>
                <a:pPr marL="0" indent="0">
                  <a:buNone/>
                </a:pPr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=−13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05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with 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Solve the System of Equations with Multiplication</a:t>
                </a:r>
              </a:p>
              <a:p>
                <a:pPr marL="0" indent="0" algn="ctr">
                  <a:buNone/>
                </a:pPr>
                <a:endParaRPr lang="en-US" sz="28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62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829006" cy="970450"/>
          </a:xfrm>
        </p:spPr>
        <p:txBody>
          <a:bodyPr/>
          <a:lstStyle/>
          <a:p>
            <a:r>
              <a:rPr lang="en-US" dirty="0" smtClean="0"/>
              <a:t>Elimination with Multiplication Continued…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Solve the System of Equations with Multiplication</a:t>
                </a:r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94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the variables add to zero, and the final statement is </a:t>
            </a:r>
            <a:r>
              <a:rPr lang="en-US" sz="2800" b="1" dirty="0" smtClean="0"/>
              <a:t>TRUE</a:t>
            </a:r>
            <a:r>
              <a:rPr lang="en-US" sz="2800" dirty="0" smtClean="0"/>
              <a:t>, then </a:t>
            </a:r>
            <a:r>
              <a:rPr lang="en-US" sz="2800" b="1" dirty="0" smtClean="0"/>
              <a:t>INFINITE SOLUTIONS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If the variables add to zero, and the final statement is </a:t>
            </a:r>
            <a:r>
              <a:rPr lang="en-US" sz="2800" b="1" dirty="0" smtClean="0"/>
              <a:t>FALSE</a:t>
            </a:r>
            <a:r>
              <a:rPr lang="en-US" sz="2800" dirty="0" smtClean="0"/>
              <a:t>, then </a:t>
            </a:r>
            <a:r>
              <a:rPr lang="en-US" sz="2800" b="1" dirty="0" smtClean="0"/>
              <a:t>NO SOLUTION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781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Ladder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Complete the problems with your partner.</a:t>
            </a:r>
          </a:p>
          <a:p>
            <a:pPr lvl="1"/>
            <a:r>
              <a:rPr lang="en-US" sz="2000" dirty="0" smtClean="0"/>
              <a:t>Once you are finished, bring one of your </a:t>
            </a:r>
            <a:r>
              <a:rPr lang="en-US" sz="2000" dirty="0" err="1" smtClean="0"/>
              <a:t>GradeCam</a:t>
            </a:r>
            <a:r>
              <a:rPr lang="en-US" sz="2000" dirty="0" smtClean="0"/>
              <a:t> sheets to me to be scanned.</a:t>
            </a:r>
          </a:p>
          <a:p>
            <a:pPr lvl="1"/>
            <a:r>
              <a:rPr lang="en-US" sz="2000" dirty="0" smtClean="0"/>
              <a:t>If all the answers are correct, you can move on to the next set. If not, find your mistake and try again.</a:t>
            </a:r>
          </a:p>
          <a:p>
            <a:pPr lvl="1"/>
            <a:r>
              <a:rPr lang="en-US" sz="2000" dirty="0" smtClean="0"/>
              <a:t>You are finished when you have completed all 5 sets of problems.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385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Solve the System by Elimination with Multiplication</a:t>
                </a:r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428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</TotalTime>
  <Words>234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Cambria Math</vt:lpstr>
      <vt:lpstr>Century Gothic</vt:lpstr>
      <vt:lpstr>Wingdings 2</vt:lpstr>
      <vt:lpstr>Quotable</vt:lpstr>
      <vt:lpstr>3.2 Day 2 Solving Systems of Equations by Elimination</vt:lpstr>
      <vt:lpstr>Warm-Up</vt:lpstr>
      <vt:lpstr>Elimination with Multiplication</vt:lpstr>
      <vt:lpstr>Elimination with Multiplication Continued…</vt:lpstr>
      <vt:lpstr>REMEMBER! </vt:lpstr>
      <vt:lpstr>Ladder Activity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Day 2 Solving Systems of Equations by Elimination</dc:title>
  <dc:creator>Rehmel, Clay E</dc:creator>
  <cp:lastModifiedBy>Rehmel, Clay E</cp:lastModifiedBy>
  <cp:revision>13</cp:revision>
  <dcterms:created xsi:type="dcterms:W3CDTF">2016-10-10T17:15:11Z</dcterms:created>
  <dcterms:modified xsi:type="dcterms:W3CDTF">2016-10-11T13:29:34Z</dcterms:modified>
</cp:coreProperties>
</file>