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708"/>
  </p:normalViewPr>
  <p:slideViewPr>
    <p:cSldViewPr snapToGrid="0" snapToObjects="1">
      <p:cViewPr varScale="1">
        <p:scale>
          <a:sx n="69" d="100"/>
          <a:sy n="69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218EA-942F-3641-8474-1F32BED8CA8D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BAD66-9EEA-A64A-8866-412B4153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79" y="381185"/>
            <a:ext cx="10334021" cy="1049235"/>
          </a:xfrm>
        </p:spPr>
        <p:txBody>
          <a:bodyPr/>
          <a:lstStyle/>
          <a:p>
            <a:r>
              <a:rPr lang="en-US" dirty="0" smtClean="0"/>
              <a:t>Happy </a:t>
            </a:r>
            <a:r>
              <a:rPr lang="en-US" smtClean="0"/>
              <a:t>(belated) national </a:t>
            </a:r>
            <a:r>
              <a:rPr lang="en-US" dirty="0" smtClean="0"/>
              <a:t>Puppy day to chipper!!!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4398" y="982137"/>
            <a:ext cx="5655735" cy="5791200"/>
          </a:xfrm>
        </p:spPr>
      </p:pic>
    </p:spTree>
    <p:extLst>
      <p:ext uri="{BB962C8B-B14F-4D97-AF65-F5344CB8AC3E}">
        <p14:creationId xmlns:p14="http://schemas.microsoft.com/office/powerpoint/2010/main" val="142801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charset="0"/>
                          </a:rPr>
                          <m:t>𝑥</m:t>
                        </m:r>
                      </m:num>
                      <m:den>
                        <m:r>
                          <a:rPr lang="en-US" sz="48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sz="4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÷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num>
                      <m:den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800" dirty="0" smtClean="0">
                  <a:ea typeface="Cambria Math" charset="0"/>
                  <a:cs typeface="Cambria Math" charset="0"/>
                </a:endParaRPr>
              </a:p>
              <a:p>
                <a:endParaRPr lang="en-US" sz="48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sz="4800" b="0" i="1" smtClean="0">
                            <a:latin typeface="Cambria Math" charset="0"/>
                          </a:rPr>
                          <m:t>−4)(</m:t>
                        </m:r>
                        <m:r>
                          <a:rPr lang="en-US" sz="48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sz="4800" b="0" i="1" smtClean="0">
                            <a:latin typeface="Cambria Math" charset="0"/>
                          </a:rPr>
                          <m:t>+7)</m:t>
                        </m:r>
                      </m:num>
                      <m:den>
                        <m:r>
                          <a:rPr lang="en-US" sz="48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sz="4800" b="0" i="1" smtClean="0">
                            <a:latin typeface="Cambria Math" charset="0"/>
                          </a:rPr>
                          <m:t>−4)</m:t>
                        </m:r>
                      </m:den>
                    </m:f>
                    <m:r>
                      <a:rPr lang="en-US" sz="4800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+8)</m:t>
                        </m:r>
                      </m:num>
                      <m:den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+7)(</m:t>
                        </m:r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−2)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604956" y="246477"/>
            <a:ext cx="6587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Target: I will simplify rational expressions using addition and subtraction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374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04956" y="5151269"/>
            <a:ext cx="6587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Target: I will simplify rational expressions using addition and subtraction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069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+2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4956" y="5151269"/>
            <a:ext cx="6587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Target: I will simplify rational expressions using addition and subtraction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50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charset="0"/>
                          </a:rPr>
                          <m:t>−2)</m:t>
                        </m:r>
                      </m:den>
                    </m:f>
                    <m:r>
                      <a:rPr lang="en-US" sz="40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04956" y="5151269"/>
            <a:ext cx="6587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Target: I will simplify rational expressions using addition and subtraction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9828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</TotalTime>
  <Words>61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Gill Sans MT</vt:lpstr>
      <vt:lpstr>Gallery</vt:lpstr>
      <vt:lpstr>Happy (belated) national Puppy day to chipper!!! </vt:lpstr>
      <vt:lpstr>Warm UP </vt:lpstr>
      <vt:lpstr>4/6-2u/3v</vt:lpstr>
      <vt:lpstr>3/(m+2)+2m/(5m-6)</vt:lpstr>
      <vt:lpstr>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</dc:title>
  <dc:creator>Pehlke, Leah M</dc:creator>
  <cp:lastModifiedBy>Rehmel, Clay E</cp:lastModifiedBy>
  <cp:revision>4</cp:revision>
  <dcterms:created xsi:type="dcterms:W3CDTF">2017-03-24T01:22:31Z</dcterms:created>
  <dcterms:modified xsi:type="dcterms:W3CDTF">2017-03-24T14:50:21Z</dcterms:modified>
</cp:coreProperties>
</file>