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−(−2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30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7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8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4000" b="0" dirty="0" smtClean="0"/>
              </a:p>
              <a:p>
                <a:endParaRPr lang="en-US" sz="400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−(−15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−21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18131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</TotalTime>
  <Words>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Warm up</vt:lpstr>
      <vt:lpstr>(2x^4-2x)+(10x^2+6x)</vt:lpstr>
      <vt:lpstr>(5xy-2x)-(6xy+7x)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1</cp:revision>
  <dcterms:created xsi:type="dcterms:W3CDTF">2016-12-01T00:17:00Z</dcterms:created>
  <dcterms:modified xsi:type="dcterms:W3CDTF">2016-12-01T00:22:20Z</dcterms:modified>
</cp:coreProperties>
</file>