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9" r:id="rId3"/>
    <p:sldId id="262" r:id="rId4"/>
    <p:sldId id="260" r:id="rId5"/>
    <p:sldId id="264" r:id="rId6"/>
    <p:sldId id="265" r:id="rId7"/>
    <p:sldId id="266" r:id="rId8"/>
    <p:sldId id="267" r:id="rId9"/>
    <p:sldId id="263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f(x)=(x+7)-3x+2</a:t>
            </a:r>
          </a:p>
          <a:p>
            <a:endParaRPr lang="en-US" dirty="0"/>
          </a:p>
          <a:p>
            <a:r>
              <a:rPr lang="en-US" dirty="0" smtClean="0"/>
              <a:t>f(4)</a:t>
            </a:r>
            <a:endParaRPr lang="en-US" dirty="0"/>
          </a:p>
          <a:p>
            <a:r>
              <a:rPr lang="en-US" dirty="0" smtClean="0"/>
              <a:t>f(h)</a:t>
            </a:r>
          </a:p>
          <a:p>
            <a:r>
              <a:rPr lang="en-US" smtClean="0"/>
              <a:t>2f(x)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1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Closure:</a:t>
            </a:r>
            <a:endParaRPr lang="en-US" dirty="0"/>
          </a:p>
        </p:txBody>
      </p:sp>
      <p:pic>
        <p:nvPicPr>
          <p:cNvPr id="4" name="Content Placeholder 3" descr="Domain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697" r="-68697"/>
          <a:stretch>
            <a:fillRect/>
          </a:stretch>
        </p:blipFill>
        <p:spPr>
          <a:xfrm>
            <a:off x="514983" y="1792198"/>
            <a:ext cx="10951002" cy="4808861"/>
          </a:xfrm>
        </p:spPr>
      </p:pic>
    </p:spTree>
    <p:extLst>
      <p:ext uri="{BB962C8B-B14F-4D97-AF65-F5344CB8AC3E}">
        <p14:creationId xmlns:p14="http://schemas.microsoft.com/office/powerpoint/2010/main" val="7563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Mspehlke.weebly.com</a:t>
            </a:r>
            <a:endParaRPr lang="en-US" dirty="0" smtClean="0"/>
          </a:p>
          <a:p>
            <a:r>
              <a:rPr lang="en-US" dirty="0" smtClean="0"/>
              <a:t>Watch video under chapter 2 on linear equations</a:t>
            </a:r>
          </a:p>
          <a:p>
            <a:r>
              <a:rPr lang="en-US" dirty="0" smtClean="0"/>
              <a:t>Notes should include examples definitions and </a:t>
            </a:r>
            <a:r>
              <a:rPr lang="en-US" smtClean="0"/>
              <a:t>survey questions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7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members of the group must answer problems</a:t>
            </a:r>
          </a:p>
          <a:p>
            <a:endParaRPr lang="en-US" dirty="0"/>
          </a:p>
          <a:p>
            <a:r>
              <a:rPr lang="en-US" dirty="0" smtClean="0"/>
              <a:t>Do NOT move on until your answers have been checked. Please raise your hand when you have answered all the questions.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 </a:t>
            </a:r>
            <a:r>
              <a:rPr lang="en-US" dirty="0" err="1" smtClean="0"/>
              <a:t>pg</a:t>
            </a:r>
            <a:r>
              <a:rPr lang="en-US" dirty="0" smtClean="0"/>
              <a:t> 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17-22 Get your answers checked after 22</a:t>
            </a:r>
          </a:p>
          <a:p>
            <a:r>
              <a:rPr lang="en-US" dirty="0"/>
              <a:t>24-32 evens get your answers checked after 32</a:t>
            </a:r>
          </a:p>
          <a:p>
            <a:r>
              <a:rPr lang="en-US" dirty="0"/>
              <a:t>46-51 Get your answers checked after 51</a:t>
            </a:r>
          </a:p>
          <a:p>
            <a:r>
              <a:rPr lang="en-US" dirty="0"/>
              <a:t>38-41 Get your answers checked after 41</a:t>
            </a:r>
          </a:p>
          <a:p>
            <a:r>
              <a:rPr lang="en-US" dirty="0"/>
              <a:t>35-37 Get your answers checked after 37</a:t>
            </a:r>
          </a:p>
        </p:txBody>
      </p:sp>
    </p:spTree>
    <p:extLst>
      <p:ext uri="{BB962C8B-B14F-4D97-AF65-F5344CB8AC3E}">
        <p14:creationId xmlns:p14="http://schemas.microsoft.com/office/powerpoint/2010/main" val="7680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ask g(2)+g(-3)?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g(x)=3x-5</a:t>
            </a:r>
          </a:p>
          <a:p>
            <a:endParaRPr lang="en-US" dirty="0"/>
          </a:p>
          <a:p>
            <a:r>
              <a:rPr lang="en-US" dirty="0" smtClean="0"/>
              <a:t>g(2)=3(2)-5=6-5=1</a:t>
            </a:r>
          </a:p>
          <a:p>
            <a:r>
              <a:rPr lang="en-US" dirty="0" smtClean="0"/>
              <a:t>g(-3)=3(-3)-5=-9-5=-14</a:t>
            </a:r>
          </a:p>
          <a:p>
            <a:r>
              <a:rPr lang="en-US" dirty="0" smtClean="0"/>
              <a:t>g(2)+g(-3)=1+-14=-13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0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034024"/>
            <a:ext cx="7716837" cy="1447800"/>
          </a:xfrm>
        </p:spPr>
        <p:txBody>
          <a:bodyPr/>
          <a:lstStyle/>
          <a:p>
            <a:r>
              <a:rPr lang="en-US" dirty="0" smtClean="0"/>
              <a:t>Domain- how far left and how far right </a:t>
            </a:r>
            <a:endParaRPr lang="en-US" dirty="0"/>
          </a:p>
        </p:txBody>
      </p:sp>
      <p:pic>
        <p:nvPicPr>
          <p:cNvPr id="4" name="Content Placeholder 3" descr="Doma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9" b="20619"/>
          <a:stretch>
            <a:fillRect/>
          </a:stretch>
        </p:blipFill>
        <p:spPr>
          <a:xfrm>
            <a:off x="712788" y="2706715"/>
            <a:ext cx="8076196" cy="3546461"/>
          </a:xfrm>
        </p:spPr>
      </p:pic>
      <p:sp>
        <p:nvSpPr>
          <p:cNvPr id="5" name="TextBox 4"/>
          <p:cNvSpPr txBox="1"/>
          <p:nvPr/>
        </p:nvSpPr>
        <p:spPr>
          <a:xfrm>
            <a:off x="2266908" y="6430003"/>
            <a:ext cx="440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Domain: (-3,1]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2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Range- how far down and how far up</a:t>
            </a:r>
            <a:endParaRPr lang="en-US" dirty="0"/>
          </a:p>
        </p:txBody>
      </p:sp>
      <p:pic>
        <p:nvPicPr>
          <p:cNvPr id="4" name="Content Placeholder 3" descr="Doma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9" b="20619"/>
          <a:stretch>
            <a:fillRect/>
          </a:stretch>
        </p:blipFill>
        <p:spPr>
          <a:xfrm>
            <a:off x="712787" y="2819400"/>
            <a:ext cx="7716838" cy="3388658"/>
          </a:xfrm>
        </p:spPr>
      </p:pic>
      <p:sp>
        <p:nvSpPr>
          <p:cNvPr id="5" name="TextBox 4"/>
          <p:cNvSpPr txBox="1"/>
          <p:nvPr/>
        </p:nvSpPr>
        <p:spPr>
          <a:xfrm>
            <a:off x="1527349" y="6349628"/>
            <a:ext cx="630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Range: [-4,0)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82049"/>
            <a:ext cx="7716837" cy="1447800"/>
          </a:xfrm>
        </p:spPr>
        <p:txBody>
          <a:bodyPr/>
          <a:lstStyle/>
          <a:p>
            <a:r>
              <a:rPr lang="en-US" dirty="0" smtClean="0"/>
              <a:t>Domain and Range?</a:t>
            </a:r>
            <a:endParaRPr lang="en-US" dirty="0"/>
          </a:p>
        </p:txBody>
      </p:sp>
      <p:pic>
        <p:nvPicPr>
          <p:cNvPr id="4" name="Content Placeholder 3" descr="Domain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66" r="-22666"/>
          <a:stretch/>
        </p:blipFill>
        <p:spPr>
          <a:xfrm>
            <a:off x="948564" y="1629849"/>
            <a:ext cx="6557638" cy="4517836"/>
          </a:xfrm>
        </p:spPr>
      </p:pic>
      <p:sp>
        <p:nvSpPr>
          <p:cNvPr id="5" name="TextBox 4"/>
          <p:cNvSpPr txBox="1"/>
          <p:nvPr/>
        </p:nvSpPr>
        <p:spPr>
          <a:xfrm>
            <a:off x="1591659" y="6244135"/>
            <a:ext cx="726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Domain: All Real Numbers Range: All Real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484" y="439249"/>
            <a:ext cx="7716837" cy="1447800"/>
          </a:xfrm>
        </p:spPr>
        <p:txBody>
          <a:bodyPr/>
          <a:lstStyle/>
          <a:p>
            <a:r>
              <a:rPr lang="en-US" dirty="0" smtClean="0"/>
              <a:t>Domain and Range </a:t>
            </a:r>
            <a:endParaRPr lang="en-US" dirty="0"/>
          </a:p>
        </p:txBody>
      </p:sp>
      <p:pic>
        <p:nvPicPr>
          <p:cNvPr id="4" name="Content Placeholder 3" descr="Domain1 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r="7276"/>
          <a:stretch>
            <a:fillRect/>
          </a:stretch>
        </p:blipFill>
        <p:spPr>
          <a:xfrm>
            <a:off x="712788" y="2401292"/>
            <a:ext cx="7716838" cy="3388658"/>
          </a:xfrm>
        </p:spPr>
      </p:pic>
      <p:sp>
        <p:nvSpPr>
          <p:cNvPr id="5" name="TextBox 4"/>
          <p:cNvSpPr txBox="1"/>
          <p:nvPr/>
        </p:nvSpPr>
        <p:spPr>
          <a:xfrm>
            <a:off x="1093261" y="5979903"/>
            <a:ext cx="627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Domain: (-inf,15]      Range: All Real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5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and Range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68</TotalTime>
  <Words>207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 Rounded MT Bold</vt:lpstr>
      <vt:lpstr>Sky</vt:lpstr>
      <vt:lpstr>Warm up:</vt:lpstr>
      <vt:lpstr>Classwork</vt:lpstr>
      <vt:lpstr>Classwork: pg 60</vt:lpstr>
      <vt:lpstr>What if I ask g(2)+g(-3)?</vt:lpstr>
      <vt:lpstr>Domain- how far left and how far right </vt:lpstr>
      <vt:lpstr>Range- how far down and how far up</vt:lpstr>
      <vt:lpstr>Domain and Range?</vt:lpstr>
      <vt:lpstr>Domain and Range </vt:lpstr>
      <vt:lpstr>Domain and Range Worksheet</vt:lpstr>
      <vt:lpstr>Closure:</vt:lpstr>
      <vt:lpstr>Homework: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Up:</dc:title>
  <dc:creator>Leah Pehlk</dc:creator>
  <cp:lastModifiedBy>Rehmel, Clay E</cp:lastModifiedBy>
  <cp:revision>13</cp:revision>
  <dcterms:created xsi:type="dcterms:W3CDTF">2016-09-04T14:10:40Z</dcterms:created>
  <dcterms:modified xsi:type="dcterms:W3CDTF">2016-09-09T13:53:41Z</dcterms:modified>
</cp:coreProperties>
</file>