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30777" y="2014194"/>
                <a:ext cx="4754880" cy="3749040"/>
              </a:xfrm>
            </p:spPr>
            <p:txBody>
              <a:bodyPr vert="horz"/>
              <a:lstStyle/>
              <a:p>
                <a:r>
                  <a:rPr lang="en-US" dirty="0" smtClean="0"/>
                  <a:t>Determine if the equations are linear:</a:t>
                </a:r>
              </a:p>
              <a:p>
                <a:pPr marL="617220" lvl="1" indent="-3429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2400" b="0" dirty="0" smtClean="0"/>
              </a:p>
              <a:p>
                <a:pPr marL="617220" lvl="1" indent="-3429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=17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2400" b="0" dirty="0" smtClean="0"/>
              </a:p>
              <a:p>
                <a:pPr marL="274320" lvl="1" indent="0">
                  <a:lnSpc>
                    <a:spcPct val="200000"/>
                  </a:lnSpc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30777" y="2014194"/>
                <a:ext cx="4754880" cy="3749040"/>
              </a:xfrm>
              <a:blipFill>
                <a:blip r:embed="rId2"/>
                <a:stretch>
                  <a:fillRect l="-897" t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11337" y="2007662"/>
                <a:ext cx="4754880" cy="2756263"/>
              </a:xfrm>
            </p:spPr>
            <p:txBody>
              <a:bodyPr/>
              <a:lstStyle/>
              <a:p>
                <a:r>
                  <a:rPr lang="en-US" dirty="0" smtClean="0"/>
                  <a:t>Write each equation in standard form. Determine A, B and C.</a:t>
                </a:r>
              </a:p>
              <a:p>
                <a:pPr marL="61722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US" sz="2400" b="0" dirty="0" smtClean="0"/>
              </a:p>
              <a:p>
                <a:pPr marL="617220" lvl="1" indent="-342900">
                  <a:buFont typeface="+mj-lt"/>
                  <a:buAutoNum type="arabicPeriod"/>
                </a:pPr>
                <a:endParaRPr lang="en-US" sz="2400" dirty="0" smtClean="0"/>
              </a:p>
              <a:p>
                <a:pPr marL="61722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400" b="0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617220" lvl="1" indent="-3429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11337" y="2007662"/>
                <a:ext cx="4754880" cy="2756263"/>
              </a:xfrm>
              <a:blipFill>
                <a:blip r:embed="rId3"/>
                <a:stretch>
                  <a:fillRect l="-897" t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466217" y="2021982"/>
                <a:ext cx="260386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Find the x-intercept and y-intercept.</a:t>
                </a:r>
              </a:p>
              <a:p>
                <a:endParaRPr lang="en-US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sz="2400" b="0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6217" y="2021982"/>
                <a:ext cx="2603863" cy="1938992"/>
              </a:xfrm>
              <a:prstGeom prst="rect">
                <a:avLst/>
              </a:prstGeom>
              <a:blipFill>
                <a:blip r:embed="rId4"/>
                <a:stretch>
                  <a:fillRect l="-3513" t="-1887" b="-59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41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example of a linear equation?</a:t>
            </a:r>
          </a:p>
          <a:p>
            <a:endParaRPr lang="en-US" dirty="0"/>
          </a:p>
          <a:p>
            <a:r>
              <a:rPr lang="en-US" dirty="0" smtClean="0"/>
              <a:t>How do you find the x-intercept? How do you find the y-intercept?</a:t>
            </a:r>
          </a:p>
          <a:p>
            <a:endParaRPr lang="en-US" dirty="0"/>
          </a:p>
          <a:p>
            <a:r>
              <a:rPr lang="en-US" dirty="0" smtClean="0"/>
              <a:t>How do you graph a linear equation using x and y intercept </a:t>
            </a:r>
          </a:p>
          <a:p>
            <a:endParaRPr lang="en-US" dirty="0"/>
          </a:p>
          <a:p>
            <a:r>
              <a:rPr lang="en-US" dirty="0" smtClean="0"/>
              <a:t>Come up with one question about linear equation you might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0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finished begin linear equation worksheet on your own!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5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the equation is linear, write the equation in standard form and find the x and y intercept.</a:t>
            </a:r>
          </a:p>
          <a:p>
            <a:pPr lvl="1"/>
            <a:endParaRPr lang="en-US" dirty="0" smtClean="0"/>
          </a:p>
          <a:p>
            <a:pPr lvl="1"/>
            <a:endParaRPr lang="en-US"/>
          </a:p>
          <a:p>
            <a:pPr lvl="1"/>
            <a:r>
              <a:rPr lang="en-US" smtClean="0"/>
              <a:t>y=4x-2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24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</TotalTime>
  <Words>137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Century Gothic</vt:lpstr>
      <vt:lpstr>Garamond</vt:lpstr>
      <vt:lpstr>Savon</vt:lpstr>
      <vt:lpstr>Warm Up</vt:lpstr>
      <vt:lpstr>Survey Questions</vt:lpstr>
      <vt:lpstr>Pretest:</vt:lpstr>
      <vt:lpstr>When finished begin linear equation worksheet on your own! </vt:lpstr>
      <vt:lpstr>Closure: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3</cp:revision>
  <dcterms:created xsi:type="dcterms:W3CDTF">2016-09-12T00:49:48Z</dcterms:created>
  <dcterms:modified xsi:type="dcterms:W3CDTF">2016-09-12T01:10:57Z</dcterms:modified>
</cp:coreProperties>
</file>