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i="1" dirty="0" smtClean="0">
                    <a:latin typeface="Cambria Math" panose="02040503050406030204" pitchFamily="18" charset="0"/>
                  </a:rPr>
                  <a:t>Simplify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2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+2 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form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1947333"/>
                <a:ext cx="9601195" cy="3928535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Vertex is (</a:t>
                </a:r>
                <a:r>
                  <a:rPr lang="en-US" sz="2800" dirty="0" err="1" smtClean="0"/>
                  <a:t>h,k</a:t>
                </a:r>
                <a:r>
                  <a:rPr lang="en-US" sz="2800" dirty="0" smtClean="0"/>
                  <a:t>)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800" dirty="0" smtClean="0"/>
                  <a:t>Vertical shrink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Vertical </a:t>
                </a:r>
                <a:r>
                  <a:rPr lang="en-US" sz="2800" dirty="0" smtClean="0"/>
                  <a:t>stretch </a:t>
                </a:r>
                <a:endParaRPr lang="en-US" sz="2800" dirty="0" smtClean="0"/>
              </a:p>
              <a:p>
                <a:r>
                  <a:rPr lang="en-US" sz="2800" dirty="0" smtClean="0"/>
                  <a:t>If a is negative it is a reflection over the x-axis </a:t>
                </a:r>
                <a:endParaRPr lang="en-US" sz="2800" dirty="0" smtClean="0"/>
              </a:p>
              <a:p>
                <a:r>
                  <a:rPr lang="en-US" sz="2800" dirty="0" smtClean="0"/>
                  <a:t> h moves left and right (opposite on the inside) +h moves left –h moves right</a:t>
                </a:r>
              </a:p>
              <a:p>
                <a:r>
                  <a:rPr lang="en-US" sz="2800" dirty="0" smtClean="0"/>
                  <a:t>k moves up and down +k moves up –k moves down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1947333"/>
                <a:ext cx="9601195" cy="3928535"/>
              </a:xfrm>
              <a:blipFill rotWithShape="0">
                <a:blip r:embed="rId2"/>
                <a:stretch>
                  <a:fillRect l="-1271" b="-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51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vertical shrink pig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835" y="1242279"/>
            <a:ext cx="5903844" cy="46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Vertex (2,3)</a:t>
            </a:r>
          </a:p>
          <a:p>
            <a:endParaRPr lang="en-US" dirty="0"/>
          </a:p>
          <a:p>
            <a:r>
              <a:rPr lang="en-US" dirty="0" smtClean="0"/>
              <a:t>Axis of symmetry x=2</a:t>
            </a:r>
          </a:p>
          <a:p>
            <a:endParaRPr lang="en-US" dirty="0"/>
          </a:p>
          <a:p>
            <a:r>
              <a:rPr lang="en-US" dirty="0" smtClean="0"/>
              <a:t>Opens down, max</a:t>
            </a:r>
          </a:p>
          <a:p>
            <a:endParaRPr lang="en-US" dirty="0"/>
          </a:p>
          <a:p>
            <a:r>
              <a:rPr lang="en-US" dirty="0" smtClean="0"/>
              <a:t>Transformations: right 2, up 3, vertical stretch</a:t>
            </a:r>
            <a:r>
              <a:rPr lang="en-US" smtClean="0"/>
              <a:t>, reflection over the x axis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183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Determine the vertex, axis of symmetry and the transformation </a:t>
                </a:r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4400" b="0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075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56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Garamond</vt:lpstr>
      <vt:lpstr>Organic</vt:lpstr>
      <vt:lpstr>Warm up </vt:lpstr>
      <vt:lpstr>y=x^2                            y=1/2 (x-1)^2+2 </vt:lpstr>
      <vt:lpstr>Vertex form</vt:lpstr>
      <vt:lpstr>PowerPoint Presentation</vt:lpstr>
      <vt:lpstr>y=-2(x-2)^2+3</vt:lpstr>
      <vt:lpstr>Closure </vt:lpstr>
    </vt:vector>
  </TitlesOfParts>
  <Company>Oldham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Pehlke, Leah M</dc:creator>
  <cp:lastModifiedBy>Pehlke, Leah M</cp:lastModifiedBy>
  <cp:revision>5</cp:revision>
  <dcterms:created xsi:type="dcterms:W3CDTF">2017-02-06T13:23:18Z</dcterms:created>
  <dcterms:modified xsi:type="dcterms:W3CDTF">2017-02-06T14:17:43Z</dcterms:modified>
</cp:coreProperties>
</file>