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66" y="1672046"/>
            <a:ext cx="6077704" cy="3879668"/>
          </a:xfrm>
        </p:spPr>
      </p:pic>
      <p:sp>
        <p:nvSpPr>
          <p:cNvPr id="4" name="TextBox 3"/>
          <p:cNvSpPr txBox="1"/>
          <p:nvPr/>
        </p:nvSpPr>
        <p:spPr>
          <a:xfrm>
            <a:off x="5773783" y="685800"/>
            <a:ext cx="6152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LT: I can write the equation of a circle from a given radius and center coordinates.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068" y="2376667"/>
            <a:ext cx="5608320" cy="437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68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Standard Form: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800" dirty="0" smtClean="0"/>
                  <a:t> is the center of the circle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 smtClean="0"/>
                  <a:t> is the radius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73783" y="685800"/>
            <a:ext cx="6152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LT: I can write the equation of a circle from a given radius and center coordinates.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29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Using the information given, write the standard equation of the circle described.</a:t>
            </a:r>
          </a:p>
          <a:p>
            <a:pPr lvl="1"/>
            <a:r>
              <a:rPr lang="en-US" sz="2800" dirty="0" smtClean="0"/>
              <a:t>Center: (-7, -1), Radius: 9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Center: (11, 5), Radius: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3783" y="685800"/>
            <a:ext cx="6152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LT: I can write the equation of a circle from a given radius and center coordinates.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466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</TotalTime>
  <Words>95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Cambria Math</vt:lpstr>
      <vt:lpstr>Franklin Gothic Book</vt:lpstr>
      <vt:lpstr>Crop</vt:lpstr>
      <vt:lpstr>Warm-Up</vt:lpstr>
      <vt:lpstr>Circles</vt:lpstr>
      <vt:lpstr>Examples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Rehmel, Clay E</dc:creator>
  <cp:lastModifiedBy>Rehmel, Clay E</cp:lastModifiedBy>
  <cp:revision>9</cp:revision>
  <dcterms:created xsi:type="dcterms:W3CDTF">2017-03-20T12:32:13Z</dcterms:created>
  <dcterms:modified xsi:type="dcterms:W3CDTF">2017-03-20T13:08:17Z</dcterms:modified>
</cp:coreProperties>
</file>