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purple sheet and notes and be ready for a Warm-Up.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0709" y="5734594"/>
            <a:ext cx="620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4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4806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80606"/>
                <a:ext cx="9601200" cy="4286794"/>
              </a:xfrm>
            </p:spPr>
            <p:txBody>
              <a:bodyPr/>
              <a:lstStyle/>
              <a:p>
                <a:r>
                  <a:rPr lang="en-US" sz="2800" dirty="0" smtClean="0"/>
                  <a:t>Solve the following quadratic equation using any method.</a:t>
                </a:r>
              </a:p>
              <a:p>
                <a:pPr marL="53035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−36=0</m:t>
                      </m:r>
                    </m:oMath>
                  </m:oMathPara>
                </a14:m>
                <a:endParaRPr lang="en-US" sz="3200" b="0" dirty="0" smtClean="0"/>
              </a:p>
              <a:p>
                <a:pPr lvl="1"/>
                <a:endParaRPr lang="en-US" sz="2800" dirty="0" smtClean="0"/>
              </a:p>
              <a:p>
                <a:pPr lvl="1"/>
                <a:endParaRPr lang="en-US" sz="2800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r>
                  <a:rPr lang="en-US" sz="2800" dirty="0" smtClean="0"/>
                  <a:t>Simplify the following radical completely.</a:t>
                </a:r>
              </a:p>
              <a:p>
                <a:pPr marL="530352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−49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80606"/>
                <a:ext cx="9601200" cy="4286794"/>
              </a:xfrm>
              <a:blipFill>
                <a:blip r:embed="rId2"/>
                <a:stretch>
                  <a:fillRect l="-1143" t="-1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188720" y="6392874"/>
            <a:ext cx="77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45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−6+5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+(−5+4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71600" y="6488668"/>
            <a:ext cx="77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7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(1−8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71600" y="6488668"/>
            <a:ext cx="77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0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2−4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71600" y="6488668"/>
            <a:ext cx="77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9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the following completely.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2−10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371600" y="6488668"/>
            <a:ext cx="7798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LT: I can simplify radicals and perform operations with imaginary numbers.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020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</TotalTime>
  <Words>114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Cambria Math</vt:lpstr>
      <vt:lpstr>Franklin Gothic Book</vt:lpstr>
      <vt:lpstr>Crop</vt:lpstr>
      <vt:lpstr>Complex Numbers</vt:lpstr>
      <vt:lpstr>Warm-Up</vt:lpstr>
      <vt:lpstr>Examples</vt:lpstr>
      <vt:lpstr>Examples</vt:lpstr>
      <vt:lpstr>Examples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Numbers</dc:title>
  <dc:creator>Rehmel, Clay E</dc:creator>
  <cp:lastModifiedBy>Rehmel, Clay E</cp:lastModifiedBy>
  <cp:revision>12</cp:revision>
  <dcterms:created xsi:type="dcterms:W3CDTF">2017-02-01T13:29:34Z</dcterms:created>
  <dcterms:modified xsi:type="dcterms:W3CDTF">2017-02-01T13:40:58Z</dcterms:modified>
</cp:coreProperties>
</file>