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 out your purple paper and get ready for the 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will be able to convert between slope-intercept, point-slop and standard form of a linear equation.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=7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en-US" dirty="0" smtClean="0"/>
                  <a:t> in standard form.</a:t>
                </a:r>
              </a:p>
              <a:p>
                <a:endParaRPr lang="en-US" dirty="0"/>
              </a:p>
              <a:p>
                <a:r>
                  <a:rPr lang="en-US" dirty="0" smtClean="0"/>
                  <a:t>Write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=5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US" dirty="0" smtClean="0"/>
                  <a:t> in point slope form.</a:t>
                </a:r>
              </a:p>
              <a:p>
                <a:endParaRPr lang="en-US" dirty="0"/>
              </a:p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−3=2(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−4) </m:t>
                    </m:r>
                  </m:oMath>
                </a14:m>
                <a:r>
                  <a:rPr lang="en-US" dirty="0" smtClean="0"/>
                  <a:t>in slope intercept form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3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91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1581913" y="2638044"/>
                <a:ext cx="3068464" cy="310198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800" b="1" dirty="0" smtClean="0"/>
                  <a:t>Standard Form</a:t>
                </a:r>
              </a:p>
              <a:p>
                <a:endParaRPr lang="en-US" dirty="0"/>
              </a:p>
              <a:p>
                <a:r>
                  <a:rPr lang="en-US" dirty="0" err="1" smtClean="0"/>
                  <a:t>Ax+By</a:t>
                </a:r>
                <a:r>
                  <a:rPr lang="en-US" dirty="0" smtClean="0"/>
                  <a:t>=C</a:t>
                </a:r>
              </a:p>
              <a:p>
                <a:endParaRPr lang="en-US" dirty="0"/>
              </a:p>
              <a:p>
                <a:r>
                  <a:rPr lang="en-US" dirty="0" smtClean="0"/>
                  <a:t>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dirty="0" smtClean="0"/>
                  <a:t>0 and A,B and C must be integers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1581913" y="2638044"/>
                <a:ext cx="3068464" cy="3101982"/>
              </a:xfrm>
              <a:blipFill>
                <a:blip r:embed="rId2"/>
                <a:stretch>
                  <a:fillRect l="-3579" t="-3536" r="-2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979779" y="2638044"/>
                <a:ext cx="2975502" cy="310198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3200" b="1" dirty="0" smtClean="0"/>
                  <a:t>Point-slope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a point on the line </a:t>
                </a:r>
              </a:p>
              <a:p>
                <a:endParaRPr lang="en-US" dirty="0"/>
              </a:p>
              <a:p>
                <a:r>
                  <a:rPr lang="en-US" dirty="0" smtClean="0"/>
                  <a:t>m is the slope of the line</a:t>
                </a:r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979779" y="2638044"/>
                <a:ext cx="2975502" cy="3101982"/>
              </a:xfrm>
              <a:blipFill>
                <a:blip r:embed="rId3"/>
                <a:stretch>
                  <a:fillRect l="-4713" t="-4126" b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284683" y="2638044"/>
                <a:ext cx="2766494" cy="329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 smtClean="0"/>
                  <a:t>Slope-intercept</a:t>
                </a:r>
                <a:r>
                  <a:rPr lang="en-US" dirty="0" smtClean="0"/>
                  <a:t> </a:t>
                </a:r>
              </a:p>
              <a:p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b="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b is the y-intercept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smtClean="0"/>
                  <a:t>m is the slope 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4683" y="2638044"/>
                <a:ext cx="2766494" cy="3293209"/>
              </a:xfrm>
              <a:prstGeom prst="rect">
                <a:avLst/>
              </a:prstGeom>
              <a:blipFill>
                <a:blip r:embed="rId4"/>
                <a:stretch>
                  <a:fillRect l="-5507" t="-2407" b="-20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581913" y="6035246"/>
            <a:ext cx="7239654" cy="378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Parallel slopes are equal. Perpendicular slopes are opposite reciprocals.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09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Closure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−6=2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in slope intercept form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000" t="-1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10x-5y=20 in slope intercept form.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28027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15</TotalTime>
  <Words>124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Parcel</vt:lpstr>
      <vt:lpstr>Get out your purple paper and get ready for the warm up</vt:lpstr>
      <vt:lpstr>Warm up:</vt:lpstr>
      <vt:lpstr>Remember!!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out your purple paper and get ready for the warm up</dc:title>
  <dc:creator>Pehlke, Leah M</dc:creator>
  <cp:lastModifiedBy>Pehlke, Leah M</cp:lastModifiedBy>
  <cp:revision>2</cp:revision>
  <dcterms:created xsi:type="dcterms:W3CDTF">2016-09-21T00:35:41Z</dcterms:created>
  <dcterms:modified xsi:type="dcterms:W3CDTF">2016-09-21T00:51:00Z</dcterms:modified>
</cp:coreProperties>
</file>