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3600" b="0" dirty="0" smtClean="0"/>
                  <a:t>Create a table for the equations</a:t>
                </a:r>
              </a:p>
              <a:p>
                <a:endParaRPr lang="en-US" sz="36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14" t="-12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042264" y="222069"/>
            <a:ext cx="60125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Learning Target: I will convert between logarithmic and exponential form.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54862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Inverses of each other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4=2 </m:t>
                        </m:r>
                      </m:e>
                    </m:func>
                  </m:oMath>
                </a14:m>
                <a:r>
                  <a:rPr lang="en-US" dirty="0" smtClean="0"/>
                  <a:t>is equal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=4 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71" t="-1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04856" y="222069"/>
            <a:ext cx="4849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Learning Target: I will convert between logarithmic and exponential form.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69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b="0" dirty="0" smtClean="0"/>
                  <a:t>Rewrite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8=3</m:t>
                        </m:r>
                      </m:e>
                    </m:func>
                  </m:oMath>
                </a14:m>
                <a:r>
                  <a:rPr lang="en-US" dirty="0" smtClean="0"/>
                  <a:t>in </a:t>
                </a:r>
                <a:r>
                  <a:rPr lang="en-US" dirty="0" err="1" smtClean="0"/>
                  <a:t>exponiential</a:t>
                </a:r>
                <a:r>
                  <a:rPr lang="en-US" dirty="0" smtClean="0"/>
                  <a:t> form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587" t="-122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04856" y="222069"/>
            <a:ext cx="4849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Learning Target: I will convert between logarithmic and exponential form.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949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b="0" dirty="0" smtClean="0"/>
                  <a:t>Rewrite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=9</m:t>
                    </m:r>
                  </m:oMath>
                </a14:m>
                <a:r>
                  <a:rPr lang="en-US" dirty="0" smtClean="0"/>
                  <a:t> in logarithmic form 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587" t="-122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204856" y="222069"/>
            <a:ext cx="4849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Learning Target: I will convert between logarithmic and exponential form.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509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4800" b="0" dirty="0" smtClean="0"/>
                  <a:t>Write in </a:t>
                </a:r>
                <a:r>
                  <a:rPr lang="en-US" sz="4800" b="0" dirty="0" err="1" smtClean="0"/>
                  <a:t>exponiential</a:t>
                </a:r>
                <a:r>
                  <a:rPr lang="en-US" sz="4800" b="0" dirty="0" smtClean="0"/>
                  <a:t> form</a:t>
                </a:r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sz="4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4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46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4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en-US" sz="4600" b="0" i="1" smtClean="0">
                            <a:latin typeface="Cambria Math" panose="02040503050406030204" pitchFamily="18" charset="0"/>
                          </a:rPr>
                          <m:t>81=4</m:t>
                        </m:r>
                      </m:e>
                    </m:func>
                  </m:oMath>
                </a14:m>
                <a:endParaRPr lang="en-US" sz="4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603" t="-1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204856" y="222069"/>
            <a:ext cx="4849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Learning Target: I will convert between logarithmic and exponential form.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030924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</TotalTime>
  <Words>83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Cambria Math</vt:lpstr>
      <vt:lpstr>Gill Sans MT</vt:lpstr>
      <vt:lpstr>Gallery</vt:lpstr>
      <vt:lpstr>Warm Up</vt:lpstr>
      <vt:lpstr>Inverses of each other </vt:lpstr>
      <vt:lpstr>Rewrite log_2⁡〖8=3〗in exponiential form</vt:lpstr>
      <vt:lpstr>Rewrite 3^2=9 in logarithmic form </vt:lpstr>
      <vt:lpstr>Closure</vt:lpstr>
    </vt:vector>
  </TitlesOfParts>
  <Company>Oldham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Pehlke, Leah M</dc:creator>
  <cp:lastModifiedBy>Pehlke, Leah M</cp:lastModifiedBy>
  <cp:revision>1</cp:revision>
  <dcterms:created xsi:type="dcterms:W3CDTF">2017-04-11T12:13:49Z</dcterms:created>
  <dcterms:modified xsi:type="dcterms:W3CDTF">2017-04-11T12:21:08Z</dcterms:modified>
</cp:coreProperties>
</file>