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13F25-DF96-4651-8586-57327EA9C1FE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BC9A5-AF1B-4A18-924B-F43141A23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60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11/6/2016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Determinants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 out your notes and be ready to complete a warm-up on your </a:t>
            </a:r>
            <a:r>
              <a:rPr lang="en-US" smtClean="0"/>
              <a:t>new purple sheet.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7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Evaluate each Determinant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					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03" t="-1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56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couple of reminders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   To find a Second-Order Determinant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US" sz="2000" b="0" dirty="0" smtClean="0"/>
              </a:p>
              <a:p>
                <a:pPr marL="274320" lvl="1" indent="0">
                  <a:buNone/>
                </a:pPr>
                <a:r>
                  <a:rPr lang="en-US" sz="2000" dirty="0" smtClean="0"/>
                  <a:t>	Difference of the product of the diagonals.</a:t>
                </a:r>
              </a:p>
              <a:p>
                <a:pPr marL="274320" lvl="1" indent="0">
                  <a:buNone/>
                </a:pPr>
                <a:endParaRPr lang="en-US" dirty="0"/>
              </a:p>
              <a:p>
                <a:pPr marL="274320" lvl="1" indent="0">
                  <a:buNone/>
                </a:pPr>
                <a:r>
                  <a:rPr lang="en-US" sz="2000" dirty="0" smtClean="0"/>
                  <a:t>To find a Third-Order Determinant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 smtClean="0"/>
              </a:p>
              <a:p>
                <a:pPr marL="274320" lvl="1" indent="0">
                  <a:buNone/>
                </a:pPr>
                <a:r>
                  <a:rPr lang="en-US" sz="2000" dirty="0"/>
                  <a:t>	</a:t>
                </a:r>
                <a:r>
                  <a:rPr lang="en-US" sz="2000" dirty="0" smtClean="0"/>
                  <a:t>Or, we can use diagonals.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754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Example of a Third-Order Determinant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Evaluate the Determinant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03" t="-1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2481765" y="3152234"/>
            <a:ext cx="1698171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34611" y="3124802"/>
            <a:ext cx="1698171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557274" y="3179666"/>
            <a:ext cx="1698171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63699" y="4018246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85022" y="4013021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34880" y="4040453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495005" y="2912711"/>
            <a:ext cx="1301931" cy="692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008811" y="2935918"/>
            <a:ext cx="1301931" cy="692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574868" y="2935918"/>
            <a:ext cx="1301931" cy="692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25436" y="2616796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-30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3066" y="2637259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794327" y="2622236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35208" y="4637954"/>
            <a:ext cx="6054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the bottom products and subtract the top products.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3724953" y="2976090"/>
                <a:ext cx="1075936" cy="823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mr>
                        <m:m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mr>
                        <m:m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4953" y="2976090"/>
                <a:ext cx="1075936" cy="823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794279" y="5171017"/>
                <a:ext cx="393652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12+40+20−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−30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−20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−16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279" y="5171017"/>
                <a:ext cx="3936527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4193176" y="5543576"/>
                <a:ext cx="8643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=106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176" y="5543576"/>
                <a:ext cx="86433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4507523" y="5543576"/>
            <a:ext cx="51223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4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Evaluate the Determinant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03" t="-1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277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34</TotalTime>
  <Words>66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Rockwell</vt:lpstr>
      <vt:lpstr>Rockwell Condensed</vt:lpstr>
      <vt:lpstr>Wingdings</vt:lpstr>
      <vt:lpstr>Wood Type</vt:lpstr>
      <vt:lpstr>Determinants</vt:lpstr>
      <vt:lpstr>Warm-Up</vt:lpstr>
      <vt:lpstr>A couple of reminders</vt:lpstr>
      <vt:lpstr>Example of a Third-Order Determinant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Determinants</dc:title>
  <dc:creator>Rehmel, Clay E</dc:creator>
  <cp:lastModifiedBy>Rehmel, Clay E</cp:lastModifiedBy>
  <cp:revision>10</cp:revision>
  <dcterms:created xsi:type="dcterms:W3CDTF">2016-11-06T20:32:38Z</dcterms:created>
  <dcterms:modified xsi:type="dcterms:W3CDTF">2016-11-06T21:07:30Z</dcterms:modified>
</cp:coreProperties>
</file>