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</a:t>
            </a:r>
            <a:br>
              <a:rPr lang="en-US" dirty="0" smtClean="0"/>
            </a:br>
            <a:r>
              <a:rPr lang="en-US" dirty="0" smtClean="0"/>
              <a:t>Find the determinant: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4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4800" dirty="0" smtClean="0"/>
                  <a:t>	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4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87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2 minutes to figure out the calculator…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5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Hit the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button </a:t>
                </a:r>
              </a:p>
              <a:p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it says matrix in blue </a:t>
                </a:r>
              </a:p>
              <a:p>
                <a:r>
                  <a:rPr lang="en-US" dirty="0" smtClean="0"/>
                  <a:t>Go over to edit and create your matrix </a:t>
                </a:r>
              </a:p>
              <a:p>
                <a:r>
                  <a:rPr lang="en-US" dirty="0" smtClean="0"/>
                  <a:t>You have 2 more minutes to find out how to calculate matrices in the calculator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259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6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6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42219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</TotalTime>
  <Words>21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Gill Sans MT</vt:lpstr>
      <vt:lpstr>Gallery</vt:lpstr>
      <vt:lpstr>Warm Up:  Find the determinant:</vt:lpstr>
      <vt:lpstr>Calculator </vt:lpstr>
      <vt:lpstr>PowerPoint Presentation</vt:lpstr>
      <vt:lpstr>Closure: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 Find the determinant:</dc:title>
  <dc:creator>Pehlke, Leah M</dc:creator>
  <cp:lastModifiedBy>Pehlke, Leah M</cp:lastModifiedBy>
  <cp:revision>1</cp:revision>
  <dcterms:created xsi:type="dcterms:W3CDTF">2016-11-08T22:55:42Z</dcterms:created>
  <dcterms:modified xsi:type="dcterms:W3CDTF">2016-11-08T23:01:51Z</dcterms:modified>
</cp:coreProperties>
</file>