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Polynomials 12-8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target: I will divide polynomials.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+40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+5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den>
                    </m:f>
                  </m:oMath>
                </a14:m>
                <a:r>
                  <a:rPr lang="en-US" sz="3600" b="0" dirty="0" smtClean="0"/>
                  <a:t>	</a:t>
                </a:r>
              </a:p>
              <a:p>
                <a:pPr marL="1828800" lvl="4" indent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+21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+42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en-US" sz="4000" dirty="0"/>
                          <m:t> 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</TotalTime>
  <Words>16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Gallery</vt:lpstr>
      <vt:lpstr>Dividing Polynomials 12-8</vt:lpstr>
      <vt:lpstr>Warm up:</vt:lpstr>
      <vt:lpstr>(2n^3-11n^2+11n-9)/(n-1)</vt:lpstr>
      <vt:lpstr>(7x^3+21x^2-6)/(x+3)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Polynomials 12-8</dc:title>
  <dc:creator>Pehlke, Leah M</dc:creator>
  <cp:lastModifiedBy>Pehlke, Leah M</cp:lastModifiedBy>
  <cp:revision>2</cp:revision>
  <dcterms:created xsi:type="dcterms:W3CDTF">2016-12-08T03:08:04Z</dcterms:created>
  <dcterms:modified xsi:type="dcterms:W3CDTF">2016-12-08T03:19:42Z</dcterms:modified>
</cp:coreProperties>
</file>