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12/7/2016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12/7/2016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12/7/2016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12/7/2016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12/7/2016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12/7/2016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12/7/2016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12/7/2016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12/7/2016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12/7/2016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12/7/2016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C2C6F8EA-316C-41DE-B9A4-EDCC3A85ED9A}" type="datetimeFigureOut">
              <a:rPr lang="en-US"/>
              <a:pPr/>
              <a:t>12/7/2016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Dividing Polynomials</a:t>
            </a:r>
            <a:br>
              <a:rPr lang="en-US" dirty="0" smtClean="0"/>
            </a:br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Get out your notes and your purple sheet and be ready for the warm-up!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060" y="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Simplify the following.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+12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400" dirty="0" smtClean="0"/>
                  <a:t>	</a:t>
                </a:r>
                <a:r>
                  <a:rPr lang="en-US" sz="4400" smtClean="0"/>
                  <a:t>	</a:t>
                </a:r>
                <a:r>
                  <a:rPr lang="en-US" sz="4400" dirty="0" smtClean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46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39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without Remainder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+17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+40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67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with Remainder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+15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+13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−23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0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Simplify the following.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−60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46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74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0C675A-9AD3-40BB-AC57-0E9EFA3E4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0</TotalTime>
  <Words>33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Cambria Math</vt:lpstr>
      <vt:lpstr>Euphemia</vt:lpstr>
      <vt:lpstr>Math 16x9</vt:lpstr>
      <vt:lpstr>Dividing Polynomials Day 1</vt:lpstr>
      <vt:lpstr>Warm-Up</vt:lpstr>
      <vt:lpstr>Example without Remainder</vt:lpstr>
      <vt:lpstr>Example with Remainder</vt:lpstr>
      <vt:lpstr>Closure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2016-12-06T15:54:10Z</dcterms:created>
  <dcterms:modified xsi:type="dcterms:W3CDTF">2016-12-07T13:24:51Z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TC027879479991</vt:lpwstr>
  </property>
</Properties>
</file>