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98"/>
  </p:normalViewPr>
  <p:slideViewPr>
    <p:cSldViewPr snapToGrid="0" snapToObjects="1">
      <p:cViewPr varScale="1">
        <p:scale>
          <a:sx n="76" d="100"/>
          <a:sy n="76" d="100"/>
        </p:scale>
        <p:origin x="21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4/16/17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4/16/17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4/16/17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4/16/17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4/16/17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4/16/17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4/16/17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 smtClean="0"/>
                  <a:t>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charset="0"/>
                          </a:rPr>
                          <m:t>𝑥</m:t>
                        </m:r>
                      </m:sup>
                    </m:sSup>
                    <m:r>
                      <a:rPr lang="en-US" sz="3200" b="0" i="1" smtClean="0">
                        <a:latin typeface="Cambria Math" charset="0"/>
                      </a:rPr>
                      <m:t>=18 </m:t>
                    </m:r>
                  </m:oMath>
                </a14:m>
                <a:r>
                  <a:rPr lang="en-US" sz="3200" dirty="0" smtClean="0"/>
                  <a:t>in logarithmic form </a:t>
                </a:r>
              </a:p>
              <a:p>
                <a:endParaRPr lang="en-US" sz="3200" dirty="0"/>
              </a:p>
              <a:p>
                <a:r>
                  <a:rPr lang="en-US" sz="3200" dirty="0" smtClean="0"/>
                  <a:t>Write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0" i="1" smtClean="0">
                            <a:latin typeface="Cambria Math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charset="0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en-US" sz="3200" b="0" i="1" smtClean="0">
                            <a:latin typeface="Cambria Math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charset="0"/>
                          </a:rPr>
                          <m:t>=3</m:t>
                        </m:r>
                      </m:e>
                    </m:func>
                  </m:oMath>
                </a14:m>
                <a:r>
                  <a:rPr lang="en-US" sz="3200" dirty="0" smtClean="0"/>
                  <a:t> in </a:t>
                </a:r>
                <a:r>
                  <a:rPr lang="en-US" sz="3200" dirty="0" err="1" smtClean="0"/>
                  <a:t>exponiential</a:t>
                </a:r>
                <a:r>
                  <a:rPr lang="en-US" sz="3200" dirty="0" smtClean="0"/>
                  <a:t> form</a:t>
                </a:r>
                <a:endParaRPr lang="en-US" sz="3200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14" t="-25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731657" y="5701439"/>
            <a:ext cx="6720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Learning Target: I will evaluate Logarithms.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614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Remember!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charset="0"/>
                      </a:rPr>
                      <m:t>𝑏𝑎𝑠</m:t>
                    </m:r>
                    <m:sSup>
                      <m:sSupPr>
                        <m:ctrlPr>
                          <a:rPr lang="en-US" sz="32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charset="0"/>
                          </a:rPr>
                          <m:t>𝑒</m:t>
                        </m:r>
                      </m:e>
                      <m:sup>
                        <m:r>
                          <a:rPr lang="en-US" sz="3200" b="0" i="1" smtClean="0">
                            <a:latin typeface="Cambria Math" charset="0"/>
                          </a:rPr>
                          <m:t>𝑒𝑥𝑝𝑜𝑛𝑒𝑛𝑡</m:t>
                        </m:r>
                        <m:r>
                          <a:rPr lang="en-US" sz="3200" b="0" i="1" smtClean="0">
                            <a:latin typeface="Cambria Math" charset="0"/>
                          </a:rPr>
                          <m:t> </m:t>
                        </m:r>
                      </m:sup>
                    </m:sSup>
                    <m:r>
                      <a:rPr lang="en-US" sz="3200" b="0" i="1" smtClean="0">
                        <a:latin typeface="Cambria Math" charset="0"/>
                      </a:rPr>
                      <m:t>=</m:t>
                    </m:r>
                    <m:r>
                      <a:rPr lang="en-US" sz="3200" b="0" i="1" smtClean="0">
                        <a:latin typeface="Cambria Math" charset="0"/>
                      </a:rPr>
                      <m:t>𝑎𝑛𝑠𝑤𝑒𝑟</m:t>
                    </m:r>
                  </m:oMath>
                </a14:m>
                <a:endParaRPr lang="en-US" sz="3200" b="0" dirty="0" smtClean="0"/>
              </a:p>
              <a:p>
                <a:endParaRPr lang="en-US" sz="3200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3200" b="0" i="1" smtClean="0">
                            <a:latin typeface="Cambria Math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charset="0"/>
                              </a:rPr>
                              <m:t>𝑏𝑎𝑠𝑒</m:t>
                            </m:r>
                          </m:sub>
                        </m:sSub>
                      </m:fName>
                      <m:e>
                        <m:r>
                          <a:rPr lang="en-US" sz="3200" b="0" i="1" smtClean="0">
                            <a:latin typeface="Cambria Math" charset="0"/>
                          </a:rPr>
                          <m:t>𝑎𝑛𝑠𝑤𝑒𝑟</m:t>
                        </m:r>
                        <m:r>
                          <a:rPr lang="en-US" sz="3200" b="0" i="1" smtClean="0">
                            <a:latin typeface="Cambria Math" charset="0"/>
                          </a:rPr>
                          <m:t>=</m:t>
                        </m:r>
                        <m:r>
                          <a:rPr lang="en-US" sz="3200" b="0" i="1" smtClean="0">
                            <a:latin typeface="Cambria Math" charset="0"/>
                          </a:rPr>
                          <m:t>𝑒𝑥𝑝𝑜𝑛𝑒𝑛𝑡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731657" y="5701439"/>
            <a:ext cx="6720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Learning Target: I will evaluate Logarithms.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1944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Evaluate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charset="0"/>
                          </a:rPr>
                          <m:t>18</m:t>
                        </m:r>
                      </m:e>
                    </m:func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600" dirty="0" smtClean="0"/>
                  <a:t>Change of base formula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charset="0"/>
                          </a:rPr>
                          <m:t>log</m:t>
                        </m:r>
                        <m:r>
                          <a:rPr lang="en-US" sz="3600" b="0" i="1" smtClean="0">
                            <a:latin typeface="Cambria Math" charset="0"/>
                          </a:rPr>
                          <m:t>⁡(</m:t>
                        </m:r>
                        <m:r>
                          <a:rPr lang="en-US" sz="3600" b="0" i="1" smtClean="0">
                            <a:latin typeface="Cambria Math" charset="0"/>
                          </a:rPr>
                          <m:t>𝑎𝑛𝑠𝑤𝑒𝑟</m:t>
                        </m:r>
                        <m:r>
                          <a:rPr lang="en-US" sz="3600" b="0" i="1" smtClean="0">
                            <a:latin typeface="Cambria Math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charset="0"/>
                          </a:rPr>
                          <m:t>log</m:t>
                        </m:r>
                        <m:r>
                          <a:rPr lang="en-US" sz="3600" b="0" i="1" smtClean="0">
                            <a:latin typeface="Cambria Math" charset="0"/>
                          </a:rPr>
                          <m:t>⁡(</m:t>
                        </m:r>
                        <m:r>
                          <a:rPr lang="en-US" sz="3600" b="0" i="1" smtClean="0">
                            <a:latin typeface="Cambria Math" charset="0"/>
                          </a:rPr>
                          <m:t>𝑏𝑎𝑠𝑒</m:t>
                        </m:r>
                        <m:r>
                          <a:rPr lang="en-US" sz="3600" b="0" i="1" smtClean="0">
                            <a:latin typeface="Cambria Math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endParaRPr lang="en-US" sz="28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</a:rPr>
                          <m:t>𝑙𝑜𝑔</m:t>
                        </m:r>
                        <m:r>
                          <a:rPr lang="en-US" sz="2800" b="0" i="1" smtClean="0">
                            <a:latin typeface="Cambria Math" charset="0"/>
                          </a:rPr>
                          <m:t>18</m:t>
                        </m:r>
                      </m:num>
                      <m:den>
                        <m:func>
                          <m:funcPr>
                            <m:ctrlPr>
                              <a:rPr lang="en-US" sz="2800" b="0" i="1" smtClean="0">
                                <a:latin typeface="Cambria Math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800" b="0" i="1" smtClean="0">
                                <a:latin typeface="Cambria Math" charset="0"/>
                              </a:rPr>
                              <m:t>2</m:t>
                            </m:r>
                          </m:e>
                        </m:func>
                      </m:den>
                    </m:f>
                    <m:r>
                      <a:rPr lang="en-US" sz="2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≈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4.17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2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731657" y="5701439"/>
            <a:ext cx="6720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Learning Target: I will evaluate Logarithms.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596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Solve for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charset="0"/>
                      </a:rPr>
                      <m:t>=44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/>
                  <a:t>Rewrite in logarithmic form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latin typeface="Cambria Math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sz="2800" b="0" i="1" smtClean="0">
                            <a:latin typeface="Cambria Math" charset="0"/>
                          </a:rPr>
                          <m:t>44=</m:t>
                        </m:r>
                        <m:r>
                          <a:rPr lang="en-US" sz="2800" b="0" i="1" smtClean="0">
                            <a:latin typeface="Cambria Math" charset="0"/>
                          </a:rPr>
                          <m:t>𝑥</m:t>
                        </m:r>
                      </m:e>
                    </m:func>
                  </m:oMath>
                </a14:m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/>
                  <a:t>Evaluate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</a:rPr>
                          <m:t>𝑙𝑜𝑔</m:t>
                        </m:r>
                        <m:r>
                          <a:rPr lang="en-US" sz="2800" b="0" i="1" smtClean="0">
                            <a:latin typeface="Cambria Math" charset="0"/>
                          </a:rPr>
                          <m:t>44</m:t>
                        </m:r>
                      </m:num>
                      <m:den>
                        <m:r>
                          <a:rPr lang="en-US" sz="2800" b="0" i="1" smtClean="0">
                            <a:latin typeface="Cambria Math" charset="0"/>
                          </a:rPr>
                          <m:t>𝑙𝑜𝑔</m:t>
                        </m:r>
                        <m:r>
                          <a:rPr lang="en-US" sz="2800" b="0" i="1" smtClean="0">
                            <a:latin typeface="Cambria Math" charset="0"/>
                          </a:rPr>
                          <m:t>3</m:t>
                        </m:r>
                      </m:den>
                    </m:f>
                    <m:r>
                      <a:rPr lang="en-US" sz="2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≈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3.44</m:t>
                    </m:r>
                  </m:oMath>
                </a14:m>
                <a:endParaRPr lang="en-US" sz="2800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420" t="-2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731657" y="5701439"/>
            <a:ext cx="6720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Learning Target: I will evaluate Logarithms.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50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Evaluate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latin typeface="Cambria Math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en-US" sz="2800" b="0" i="1" smtClean="0">
                            <a:latin typeface="Cambria Math" charset="0"/>
                          </a:rPr>
                          <m:t>60</m:t>
                        </m:r>
                      </m:e>
                    </m:func>
                  </m:oMath>
                </a14:m>
                <a:endParaRPr lang="en-US" sz="2800" b="0" dirty="0" smtClean="0"/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/>
                  <a:t>Solve for x.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charset="0"/>
                          </a:rPr>
                          <m:t>6</m:t>
                        </m:r>
                      </m:e>
                      <m:sup>
                        <m:r>
                          <a:rPr lang="en-US" sz="2800" b="0" i="1" smtClean="0">
                            <a:latin typeface="Cambria Math" charset="0"/>
                          </a:rPr>
                          <m:t>𝑥</m:t>
                        </m:r>
                      </m:sup>
                    </m:sSup>
                    <m:r>
                      <a:rPr lang="en-US" sz="2800" b="0" i="1" smtClean="0">
                        <a:latin typeface="Cambria Math" charset="0"/>
                      </a:rPr>
                      <m:t>=23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0" t="-2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731657" y="5701439"/>
            <a:ext cx="6720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Learning Target: I will evaluate Logarithms.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759424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12</TotalTime>
  <Words>148</Words>
  <Application>Microsoft Macintosh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Cambria Math</vt:lpstr>
      <vt:lpstr>Gill Sans MT</vt:lpstr>
      <vt:lpstr>Arial</vt:lpstr>
      <vt:lpstr>Parcel</vt:lpstr>
      <vt:lpstr>Warm UP</vt:lpstr>
      <vt:lpstr>Remember!</vt:lpstr>
      <vt:lpstr>Evaluate log_2⁡18 </vt:lpstr>
      <vt:lpstr>Solve for x 3^x=44</vt:lpstr>
      <vt:lpstr>Closure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Pehlke, Leah M</dc:creator>
  <cp:lastModifiedBy>Pehlke, Leah M</cp:lastModifiedBy>
  <cp:revision>2</cp:revision>
  <dcterms:created xsi:type="dcterms:W3CDTF">2017-04-17T00:38:41Z</dcterms:created>
  <dcterms:modified xsi:type="dcterms:W3CDTF">2017-04-17T00:50:41Z</dcterms:modified>
</cp:coreProperties>
</file>