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dirty="0" smtClean="0"/>
                  <a:t>Solve for </a:t>
                </a:r>
                <a:r>
                  <a:rPr lang="en-US" sz="2800" smtClean="0"/>
                  <a:t>x.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=5</m:t>
                        </m:r>
                      </m:e>
                    </m:func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=68 </m:t>
                    </m:r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3" t="-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603966" y="535577"/>
            <a:ext cx="5839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problems using exponential growth and decay.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714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3200" b="0" dirty="0" smtClean="0"/>
                  <a:t> 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𝑠𝑡𝑎𝑟𝑡𝑖𝑛𝑔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r = rate </a:t>
                </a:r>
              </a:p>
              <a:p>
                <a:r>
                  <a:rPr lang="en-US" dirty="0" smtClean="0"/>
                  <a:t>t= time</a:t>
                </a:r>
              </a:p>
              <a:p>
                <a:r>
                  <a:rPr lang="en-US" dirty="0" smtClean="0"/>
                  <a:t>y=total</a:t>
                </a:r>
              </a:p>
              <a:p>
                <a:r>
                  <a:rPr lang="en-US" dirty="0" smtClean="0"/>
                  <a:t>(look for the word per)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35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5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5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3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𝑘𝑡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a=starting value </a:t>
                </a:r>
              </a:p>
              <a:p>
                <a:r>
                  <a:rPr lang="en-US" dirty="0" smtClean="0"/>
                  <a:t>e=2.71828……..</a:t>
                </a:r>
              </a:p>
              <a:p>
                <a:r>
                  <a:rPr lang="en-US" dirty="0" smtClean="0"/>
                  <a:t>k=rate</a:t>
                </a:r>
              </a:p>
              <a:p>
                <a:r>
                  <a:rPr lang="en-US" dirty="0" smtClean="0"/>
                  <a:t>t=time</a:t>
                </a:r>
              </a:p>
              <a:p>
                <a:r>
                  <a:rPr lang="en-US" dirty="0" smtClean="0"/>
                  <a:t>(look for the word continuous)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635931" y="389390"/>
            <a:ext cx="5839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problems using exponential growth and decay.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32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Decay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3200" b="0" dirty="0" smtClean="0"/>
                  <a:t> 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𝑠𝑡𝑎𝑟𝑡𝑖𝑛𝑔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r = rate </a:t>
                </a:r>
              </a:p>
              <a:p>
                <a:r>
                  <a:rPr lang="en-US" dirty="0" smtClean="0"/>
                  <a:t>t= time</a:t>
                </a:r>
              </a:p>
              <a:p>
                <a:r>
                  <a:rPr lang="en-US" dirty="0" smtClean="0"/>
                  <a:t>y=total</a:t>
                </a:r>
              </a:p>
              <a:p>
                <a:r>
                  <a:rPr lang="en-US" dirty="0" smtClean="0"/>
                  <a:t>(look for the word per)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𝑘𝑡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a=starting value </a:t>
                </a:r>
              </a:p>
              <a:p>
                <a:r>
                  <a:rPr lang="en-US" dirty="0" smtClean="0"/>
                  <a:t>e=2.71828……..</a:t>
                </a:r>
              </a:p>
              <a:p>
                <a:r>
                  <a:rPr lang="en-US" dirty="0" smtClean="0"/>
                  <a:t>k=rate</a:t>
                </a:r>
              </a:p>
              <a:p>
                <a:r>
                  <a:rPr lang="en-US" dirty="0" smtClean="0"/>
                  <a:t>t=time</a:t>
                </a:r>
              </a:p>
              <a:p>
                <a:r>
                  <a:rPr lang="en-US" dirty="0" smtClean="0"/>
                  <a:t>(look for the word continuous)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635931" y="389390"/>
            <a:ext cx="5839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problems using exponential growth and decay.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587" t="-12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Each year the local country club sponsors a </a:t>
            </a:r>
            <a:r>
              <a:rPr lang="en-US" b="1" dirty="0" smtClean="0"/>
              <a:t>golf </a:t>
            </a:r>
            <a:r>
              <a:rPr lang="en-US" b="1" dirty="0"/>
              <a:t>tournament. Play starts with 128 participants. During each round, </a:t>
            </a:r>
            <a:r>
              <a:rPr lang="en-US" b="1" dirty="0" smtClean="0"/>
              <a:t>50% </a:t>
            </a:r>
            <a:r>
              <a:rPr lang="en-US" b="1" dirty="0"/>
              <a:t>of the players are eliminated. How many players remain after 5 </a:t>
            </a:r>
            <a:r>
              <a:rPr lang="en-US" b="1" dirty="0" smtClean="0"/>
              <a:t>rounds</a:t>
            </a:r>
            <a:r>
              <a:rPr lang="en-US" b="1" dirty="0"/>
              <a:t>?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A=128</a:t>
            </a:r>
          </a:p>
          <a:p>
            <a:r>
              <a:rPr lang="en-US" b="1" dirty="0" smtClean="0"/>
              <a:t>r=.5</a:t>
            </a:r>
          </a:p>
          <a:p>
            <a:r>
              <a:rPr lang="en-US" b="1" dirty="0" smtClean="0"/>
              <a:t>t=5</a:t>
            </a:r>
          </a:p>
          <a:p>
            <a:endParaRPr lang="en-US" b="1" dirty="0"/>
          </a:p>
          <a:p>
            <a:r>
              <a:rPr lang="en-US" b="1" dirty="0" smtClean="0"/>
              <a:t>How many rounds until a champion is declared?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635931" y="389390"/>
            <a:ext cx="5839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problems using exponential growth and decay.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882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𝑘𝑡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587" t="-110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As of 2000, China was the world’s most populous country with an estimated population of 1.26 billion people. The population of China can </a:t>
                </a:r>
                <a:r>
                  <a:rPr lang="en-US" dirty="0"/>
                  <a:t>be modeled </a:t>
                </a:r>
                <a:r>
                  <a:rPr lang="en-US" dirty="0" smtClean="0"/>
                  <a:t>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=1.26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0.009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/>
                  <a:t>. According to this model, what is China’s population in 2017?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=1.26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=0.009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635931" y="389390"/>
            <a:ext cx="5839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problems using exponential growth and decay.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922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451578" y="1950417"/>
                <a:ext cx="9603275" cy="3450613"/>
              </a:xfrm>
            </p:spPr>
            <p:txBody>
              <a:bodyPr/>
              <a:lstStyle/>
              <a:p>
                <a:r>
                  <a:rPr lang="en-US" dirty="0" smtClean="0"/>
                  <a:t>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In </a:t>
                </a:r>
                <a:r>
                  <a:rPr lang="en-US" dirty="0"/>
                  <a:t>1985, there were 285 cell phone subscribers in the small town of Centerville. The number of subscribers increased by 75% per year after 1985. How many cell phone subscribers were in Centerville in </a:t>
                </a:r>
                <a:r>
                  <a:rPr lang="en-US" dirty="0" smtClean="0"/>
                  <a:t>2000? 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8" y="1950417"/>
                <a:ext cx="9603275" cy="3450613"/>
              </a:xfrm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635931" y="389390"/>
            <a:ext cx="5839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problems using exponential growth and decay.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58972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196</TotalTime>
  <Words>187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Warm Up</vt:lpstr>
      <vt:lpstr>Exponential Growth </vt:lpstr>
      <vt:lpstr>Exponential Decay </vt:lpstr>
      <vt:lpstr>Using y=a(1-r)^t </vt:lpstr>
      <vt:lpstr>Using y=ae^kt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Rehmel, Clay E</cp:lastModifiedBy>
  <cp:revision>12</cp:revision>
  <dcterms:created xsi:type="dcterms:W3CDTF">2017-04-18T21:20:59Z</dcterms:created>
  <dcterms:modified xsi:type="dcterms:W3CDTF">2017-04-19T12:50:47Z</dcterms:modified>
</cp:coreProperties>
</file>