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8"/>
  </p:normalViewPr>
  <p:slideViewPr>
    <p:cSldViewPr snapToGrid="0" snapToObjects="1">
      <p:cViewPr varScale="1">
        <p:scale>
          <a:sx n="69" d="100"/>
          <a:sy n="69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29DB4-9700-2348-87B4-EA2A249C0B40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0249-530B-044A-B7A7-82AA2480A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harvard.edu/~knill/mathmovies/swf/payitforwar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about what you did over spring break!!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99200" y="348343"/>
            <a:ext cx="475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it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http://www.math.harvard.edu/~</a:t>
            </a:r>
            <a:r>
              <a:rPr lang="en-US" dirty="0" smtClean="0">
                <a:hlinkClick r:id="rId2"/>
              </a:rPr>
              <a:t>knill/mathmovies/swf/payitforward.html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35196" y="273209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 will be helped in 5 stages?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015732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4000" dirty="0" smtClean="0"/>
              <a:t>3x?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6127" y="5281679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table of the first 5 stages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84012"/>
              </p:ext>
            </p:extLst>
          </p:nvPr>
        </p:nvGraphicFramePr>
        <p:xfrm>
          <a:off x="1450975" y="2016125"/>
          <a:ext cx="96043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good deed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49597" y="169336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 table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006" y="255058"/>
            <a:ext cx="5725848" cy="57258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133" y="5611574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graph an exponential from an equations?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Create a table from -2 to 2 </a:t>
            </a:r>
          </a:p>
          <a:p>
            <a:endParaRPr lang="en-US" sz="4400" dirty="0"/>
          </a:p>
          <a:p>
            <a:r>
              <a:rPr lang="en-US" sz="4400" dirty="0" smtClean="0"/>
              <a:t>Plot the points!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8263" y="5443657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=2∗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87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9006" y="255058"/>
            <a:ext cx="5725848" cy="5725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63" y="5445667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Learning Target: I will graph exponential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Create a table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charset="0"/>
                      </a:rPr>
                      <m:t>𝑦</m:t>
                    </m:r>
                    <m:r>
                      <a:rPr lang="en-US" sz="4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charset="0"/>
                      </a:rPr>
                      <m:t>∗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sz="4400" b="0" i="1" smtClean="0">
                            <a:latin typeface="Cambria Math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595597" y="273209"/>
            <a:ext cx="48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Learning Target: I will graph exponential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3866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</TotalTime>
  <Words>161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Gill Sans MT</vt:lpstr>
      <vt:lpstr>Gallery</vt:lpstr>
      <vt:lpstr>Warm UP:</vt:lpstr>
      <vt:lpstr>Pay it forward</vt:lpstr>
      <vt:lpstr>How many people will be helped in 5 stages?</vt:lpstr>
      <vt:lpstr>Make a table of the first 5 stages</vt:lpstr>
      <vt:lpstr>Graph the table </vt:lpstr>
      <vt:lpstr>How do we graph an exponential from an equations?</vt:lpstr>
      <vt:lpstr>Graph y=2∗2^x </vt:lpstr>
      <vt:lpstr>Closure: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Pehlke, Leah M</dc:creator>
  <cp:lastModifiedBy>Rehmel, Clay E</cp:lastModifiedBy>
  <cp:revision>4</cp:revision>
  <dcterms:created xsi:type="dcterms:W3CDTF">2017-04-10T01:13:58Z</dcterms:created>
  <dcterms:modified xsi:type="dcterms:W3CDTF">2017-04-10T14:47:58Z</dcterms:modified>
</cp:coreProperties>
</file>