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−18</m:t>
                    </m:r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910251" y="274320"/>
            <a:ext cx="42584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can factor Higher order polynomials.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312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there is addition there will </a:t>
                </a:r>
                <a:r>
                  <a:rPr lang="en-US" smtClean="0"/>
                  <a:t>be an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!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355378" y="169532"/>
            <a:ext cx="5255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Learning Target: I can factor Higher order polynomials.</a:t>
            </a:r>
          </a:p>
        </p:txBody>
      </p:sp>
    </p:spTree>
    <p:extLst>
      <p:ext uri="{BB962C8B-B14F-4D97-AF65-F5344CB8AC3E}">
        <p14:creationId xmlns:p14="http://schemas.microsoft.com/office/powerpoint/2010/main" val="122038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897" y="5726277"/>
            <a:ext cx="5255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Learning Target: I can factor Higher order polynomials.</a:t>
            </a:r>
          </a:p>
        </p:txBody>
      </p:sp>
    </p:spTree>
    <p:extLst>
      <p:ext uri="{BB962C8B-B14F-4D97-AF65-F5344CB8AC3E}">
        <p14:creationId xmlns:p14="http://schemas.microsoft.com/office/powerpoint/2010/main" val="401832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+64</m:t>
                    </m:r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649983" y="5466345"/>
            <a:ext cx="5255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Learning Target: I can factor Higher order polynomials.</a:t>
            </a:r>
          </a:p>
        </p:txBody>
      </p:sp>
    </p:spTree>
    <p:extLst>
      <p:ext uri="{BB962C8B-B14F-4D97-AF65-F5344CB8AC3E}">
        <p14:creationId xmlns:p14="http://schemas.microsoft.com/office/powerpoint/2010/main" val="542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</TotalTime>
  <Words>56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Gill Sans MT</vt:lpstr>
      <vt:lpstr>Gallery</vt:lpstr>
      <vt:lpstr>Warm Up:</vt:lpstr>
      <vt:lpstr>x^2+16</vt:lpstr>
      <vt:lpstr>2x^4-13x^2-24</vt:lpstr>
      <vt:lpstr>Closure: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Pehlke, Leah M</dc:creator>
  <cp:lastModifiedBy>Rehmel, Clay E</cp:lastModifiedBy>
  <cp:revision>3</cp:revision>
  <dcterms:created xsi:type="dcterms:W3CDTF">2017-02-28T13:26:47Z</dcterms:created>
  <dcterms:modified xsi:type="dcterms:W3CDTF">2017-02-28T15:11:25Z</dcterms:modified>
</cp:coreProperties>
</file>