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600" dirty="0" smtClean="0"/>
                  <a:t>Factor. One factor has been given.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−33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+35</m:t>
                    </m:r>
                  </m:oMath>
                </a14:m>
                <a:r>
                  <a:rPr lang="en-US" sz="3200" dirty="0" smtClean="0"/>
                  <a:t>;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sz="3200" dirty="0" smtClean="0"/>
                  <a:t> is a factor.</a:t>
                </a:r>
              </a:p>
              <a:p>
                <a:pPr lvl="1"/>
                <a:endParaRPr lang="en-US" sz="3200" dirty="0"/>
              </a:p>
              <a:p>
                <a:pPr lvl="1"/>
                <a:endParaRPr lang="en-US" sz="3200" dirty="0" smtClean="0"/>
              </a:p>
              <a:p>
                <a:endParaRPr lang="en-US" sz="3600" dirty="0"/>
              </a:p>
              <a:p>
                <a:r>
                  <a:rPr lang="en-US" sz="3600" dirty="0" smtClean="0"/>
                  <a:t>Factor using difference of cubes.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−216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6" t="-3892" b="-2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837611" y="0"/>
            <a:ext cx="7354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LT: I can factor higher order polynomials using the factor theorem and the difference/sum of cubes.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9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Difference/Sum of Cubes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Difference of Cubes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 smtClean="0"/>
              </a:p>
              <a:p>
                <a:pPr lvl="1"/>
                <a:endParaRPr lang="en-US" sz="3200" dirty="0"/>
              </a:p>
              <a:p>
                <a:pPr lvl="1"/>
                <a:endParaRPr lang="en-US" sz="3200" dirty="0" smtClean="0"/>
              </a:p>
              <a:p>
                <a:r>
                  <a:rPr lang="en-US" sz="3600" dirty="0" smtClean="0"/>
                  <a:t>Sum of Cubes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6" t="-3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837611" y="0"/>
            <a:ext cx="7354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LT: I can factor higher order polynomials using the factor theorem and the difference/sum of cubes.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3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400" dirty="0" smtClean="0"/>
                  <a:t>Factor.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+64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46" t="-5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837611" y="0"/>
            <a:ext cx="7354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LT: I can factor higher order polynomials using the factor theorem and the difference/sum of cubes.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6023" y="5238206"/>
            <a:ext cx="1029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Make sure to watch the next video over 7.5 for Thursday!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450261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</TotalTime>
  <Words>84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Trebuchet MS</vt:lpstr>
      <vt:lpstr>Berlin</vt:lpstr>
      <vt:lpstr>Warm-Up</vt:lpstr>
      <vt:lpstr>Difference/Sum of Cubes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Rehmel, Clay E</dc:creator>
  <cp:lastModifiedBy>Rehmel, Clay E</cp:lastModifiedBy>
  <cp:revision>14</cp:revision>
  <dcterms:created xsi:type="dcterms:W3CDTF">2017-03-01T13:32:09Z</dcterms:created>
  <dcterms:modified xsi:type="dcterms:W3CDTF">2017-03-01T14:53:06Z</dcterms:modified>
</cp:coreProperties>
</file>