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5DA150-2822-4C9D-A0A5-190C6C861EE4}">
          <p14:sldIdLst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1/24/2017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1/24/2017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Factor each completely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+100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33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8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7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2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Factor each completely</a:t>
                </a:r>
              </a:p>
              <a:p>
                <a:endParaRPr lang="en-US" sz="3600" dirty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15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3600" b="0" dirty="0" smtClean="0"/>
              </a:p>
              <a:p>
                <a:endParaRPr lang="en-US" sz="3600" dirty="0" smtClean="0"/>
              </a:p>
              <a:p>
                <a:endParaRPr lang="en-US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−36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81" t="-4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40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+10=0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4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−4=−4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9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the following.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+22=−6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33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79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17</Words>
  <Application>Microsoft Office PowerPoint</Application>
  <PresentationFormat>Custom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Euphemia</vt:lpstr>
      <vt:lpstr>Math 16x9</vt:lpstr>
      <vt:lpstr>Warm-Up</vt:lpstr>
      <vt:lpstr>3x^2-9x-120</vt:lpstr>
      <vt:lpstr>x^2-25</vt:lpstr>
      <vt:lpstr>2x^2-3x-20</vt:lpstr>
      <vt:lpstr>9x^2-28x-32</vt:lpstr>
      <vt:lpstr>Closure</vt:lpstr>
      <vt:lpstr>x^2+7x+10=0</vt:lpstr>
      <vt:lpstr>x^2+4x-4=-4</vt:lpstr>
      <vt:lpstr>Closure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2017-01-24T13:19:50Z</dcterms:created>
  <dcterms:modified xsi:type="dcterms:W3CDTF">2017-01-24T13:52:58Z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