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A6558-1F64-4345-AC2E-2CD648B39E9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9FC49-C27D-46F4-A333-65D8E1676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8249-2EDD-4CF7-A7A1-90ED1415993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6BF-A047-469E-9300-382806CFB0A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37E3-6AC5-4946-B0DA-F19A28C29F6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3915-EACE-48EB-9345-AC0F0AA5138E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025-3920-4250-BA86-15B9246F507E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A3C2-DC7F-451D-A8D0-CD4EA2D82DB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FF69-CC6C-4AC0-86C2-779377740AE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542C-EDDD-4149-9928-37231C8AA6B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9DAA-C594-473A-97B5-2C1160C83DD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F8BB-545E-451E-B412-4B9295DB179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BB16A1A-BCCC-4012-BEEC-5DA7951DDF5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C3A63-5E93-4637-9CC2-44A561486A0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LT: I can factor a quadratic expression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smtClean="0">
                    <a:latin typeface="Cambria Math" panose="02040503050406030204" pitchFamily="18" charset="0"/>
                  </a:rPr>
                  <a:t>Factor the following: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33566" y="4821101"/>
            <a:ext cx="7574855" cy="1290487"/>
          </a:xfrm>
        </p:spPr>
        <p:txBody>
          <a:bodyPr/>
          <a:lstStyle/>
          <a:p>
            <a:r>
              <a:rPr lang="en-US" sz="3200" smtClean="0"/>
              <a:t>LT: I can factor a quadratic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808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42573" y="5473722"/>
            <a:ext cx="7849175" cy="417627"/>
          </a:xfrm>
        </p:spPr>
        <p:txBody>
          <a:bodyPr/>
          <a:lstStyle/>
          <a:p>
            <a:r>
              <a:rPr lang="en-US" sz="3200" dirty="0" smtClean="0"/>
              <a:t>LT: I can factor a quadratic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834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85818" y="5628323"/>
            <a:ext cx="7143781" cy="458968"/>
          </a:xfrm>
        </p:spPr>
        <p:txBody>
          <a:bodyPr/>
          <a:lstStyle/>
          <a:p>
            <a:r>
              <a:rPr lang="en-US" sz="3200" dirty="0" smtClean="0"/>
              <a:t>LT: I can factor a quadratic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56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Factor the following: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1578" y="5157144"/>
            <a:ext cx="7209095" cy="577450"/>
          </a:xfrm>
        </p:spPr>
        <p:txBody>
          <a:bodyPr/>
          <a:lstStyle/>
          <a:p>
            <a:r>
              <a:rPr lang="en-US" sz="3200" dirty="0" smtClean="0"/>
              <a:t>LT: I can factor a quadratic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5446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</TotalTime>
  <Words>45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Gill Sans MT</vt:lpstr>
      <vt:lpstr>Gallery</vt:lpstr>
      <vt:lpstr>Warm Up:</vt:lpstr>
      <vt:lpstr>x^2+x-72</vt:lpstr>
      <vt:lpstr>x^2-3x-18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2</cp:revision>
  <dcterms:created xsi:type="dcterms:W3CDTF">2017-01-23T13:16:27Z</dcterms:created>
  <dcterms:modified xsi:type="dcterms:W3CDTF">2017-01-23T13:26:10Z</dcterms:modified>
</cp:coreProperties>
</file>