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F74F36-AA64-964F-866F-A58E6C17DC62}" type="datetimeFigureOut">
              <a:rPr lang="en-US" smtClean="0"/>
              <a:t>9/25/16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A70585-F3E0-0045-AA9B-DF48475285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4400" dirty="0" smtClean="0"/>
              <a:t>What is an equation of a constant function?</a:t>
            </a:r>
          </a:p>
          <a:p>
            <a:pPr marL="285750" indent="-285750">
              <a:buFont typeface="Arial"/>
              <a:buChar char="•"/>
            </a:pPr>
            <a:endParaRPr lang="en-US" sz="4400" dirty="0" smtClean="0"/>
          </a:p>
          <a:p>
            <a:pPr marL="285750" indent="-285750">
              <a:buFont typeface="Arial"/>
              <a:buChar char="•"/>
            </a:pPr>
            <a:r>
              <a:rPr lang="en-US" sz="4400" dirty="0" smtClean="0"/>
              <a:t>Sketch a Graph</a:t>
            </a:r>
          </a:p>
          <a:p>
            <a:pPr marL="285750" indent="-285750">
              <a:buFont typeface="Arial"/>
              <a:buChar char="•"/>
            </a:pPr>
            <a:endParaRPr lang="en-US" sz="4400" dirty="0"/>
          </a:p>
          <a:p>
            <a:pPr marL="285750" indent="-285750">
              <a:buFont typeface="Arial"/>
              <a:buChar char="•"/>
            </a:pPr>
            <a:endParaRPr lang="en-US" sz="4400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pic>
        <p:nvPicPr>
          <p:cNvPr id="4" name="Picture 3" descr="Screen Shot 2016-09-25 at 2.59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946002"/>
            <a:ext cx="4498647" cy="95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3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4400" dirty="0" smtClean="0"/>
              <a:t>Graph the following and list </a:t>
            </a:r>
            <a:r>
              <a:rPr lang="en-US" sz="4400" smtClean="0"/>
              <a:t>the transformations:</a:t>
            </a:r>
            <a:endParaRPr lang="en-US" sz="4400" dirty="0"/>
          </a:p>
        </p:txBody>
      </p:sp>
      <p:pic>
        <p:nvPicPr>
          <p:cNvPr id="4" name="Picture 3" descr="Screen Shot 2016-09-25 at 3.01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748" y="2491626"/>
            <a:ext cx="5853982" cy="184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79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8</TotalTime>
  <Words>24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Angles</vt:lpstr>
      <vt:lpstr>Warm UP:</vt:lpstr>
      <vt:lpstr>CLosure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Leah Pehlk</dc:creator>
  <cp:lastModifiedBy>Leah Pehlk</cp:lastModifiedBy>
  <cp:revision>1</cp:revision>
  <dcterms:created xsi:type="dcterms:W3CDTF">2016-09-25T18:55:37Z</dcterms:created>
  <dcterms:modified xsi:type="dcterms:W3CDTF">2016-09-25T19:03:39Z</dcterms:modified>
</cp:coreProperties>
</file>