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purple Papers out and get ready for the warm up!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graph an absolute value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9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List the transformations of the following: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pic>
        <p:nvPicPr>
          <p:cNvPr id="4" name="Picture 3" descr="Screen Shot 2016-09-26 at 8.33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69" y="3726392"/>
            <a:ext cx="3030123" cy="1356341"/>
          </a:xfrm>
          <a:prstGeom prst="rect">
            <a:avLst/>
          </a:prstGeom>
        </p:spPr>
      </p:pic>
      <p:pic>
        <p:nvPicPr>
          <p:cNvPr id="5" name="Picture 4" descr="Screen Shot 2016-09-26 at 8.33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92" y="3726392"/>
            <a:ext cx="3792462" cy="11186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7969" y="3464782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1196" y="3726392"/>
            <a:ext cx="90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6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work one problem from each section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look at the first page of the packet you did yesterday.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6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transformations of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Make sure your closure is checked off before you put </a:t>
            </a:r>
            <a:r>
              <a:rPr lang="en-US" smtClean="0"/>
              <a:t>it away!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p:pic>
        <p:nvPicPr>
          <p:cNvPr id="4" name="Picture 3" descr="Screen Shot 2016-09-26 at 8.40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71" y="3463101"/>
            <a:ext cx="4343205" cy="13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69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</TotalTime>
  <Words>73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I can graph an absolute value function</vt:lpstr>
      <vt:lpstr>Warm Up:</vt:lpstr>
      <vt:lpstr>Lets look at the first page of the packet you did yesterday. </vt:lpstr>
      <vt:lpstr>Closure: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graph an absolute value function</dc:title>
  <dc:creator>Leah Pehlk</dc:creator>
  <cp:lastModifiedBy>Leah Pehlk</cp:lastModifiedBy>
  <cp:revision>2</cp:revision>
  <dcterms:created xsi:type="dcterms:W3CDTF">2016-09-27T00:32:37Z</dcterms:created>
  <dcterms:modified xsi:type="dcterms:W3CDTF">2016-09-27T00:41:00Z</dcterms:modified>
</cp:coreProperties>
</file>