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y&gt;2x+4</a:t>
            </a:r>
          </a:p>
          <a:p>
            <a:pPr lvl="1"/>
            <a:r>
              <a:rPr lang="en-US" dirty="0" smtClean="0"/>
              <a:t>Dotted/shaded line?</a:t>
            </a:r>
          </a:p>
          <a:p>
            <a:pPr lvl="1"/>
            <a:r>
              <a:rPr lang="en-US" dirty="0" smtClean="0"/>
              <a:t>Shaded up/down?</a:t>
            </a:r>
          </a:p>
          <a:p>
            <a:pPr lvl="1"/>
            <a:r>
              <a:rPr lang="en-US" dirty="0" smtClean="0"/>
              <a:t>Slope ?</a:t>
            </a:r>
          </a:p>
          <a:p>
            <a:pPr lvl="1"/>
            <a:r>
              <a:rPr lang="en-US" dirty="0" smtClean="0"/>
              <a:t>y intercept?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 smtClean="0"/>
                  <a:t>4x-2y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 smtClean="0"/>
                  <a:t>6</a:t>
                </a:r>
              </a:p>
              <a:p>
                <a:pPr lvl="1"/>
                <a:r>
                  <a:rPr lang="en-US" dirty="0"/>
                  <a:t>Dotted/shaded line?</a:t>
                </a:r>
              </a:p>
              <a:p>
                <a:pPr lvl="1"/>
                <a:r>
                  <a:rPr lang="en-US" dirty="0"/>
                  <a:t>Shaded up/down?</a:t>
                </a:r>
              </a:p>
              <a:p>
                <a:pPr lvl="1"/>
                <a:r>
                  <a:rPr lang="en-US" dirty="0"/>
                  <a:t>Slope ?</a:t>
                </a:r>
              </a:p>
              <a:p>
                <a:pPr lvl="1"/>
                <a:r>
                  <a:rPr lang="en-US" dirty="0"/>
                  <a:t>y intercept?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326" t="-2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789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Questions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graphed line is called what?</a:t>
            </a:r>
          </a:p>
          <a:p>
            <a:pPr lvl="1"/>
            <a:endParaRPr lang="en-US" dirty="0"/>
          </a:p>
          <a:p>
            <a:r>
              <a:rPr lang="en-US" dirty="0" smtClean="0"/>
              <a:t>When an inequality uses &lt; or &gt;, What type of line is used?</a:t>
            </a:r>
          </a:p>
          <a:p>
            <a:endParaRPr lang="en-US" dirty="0"/>
          </a:p>
          <a:p>
            <a:r>
              <a:rPr lang="en-US" dirty="0" smtClean="0"/>
              <a:t>When a point is tested and the inequality is true, which side of the line is shaded?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6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y&gt;2x+1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Solve for y first </a:t>
            </a:r>
          </a:p>
          <a:p>
            <a:endParaRPr lang="en-US" dirty="0"/>
          </a:p>
          <a:p>
            <a:r>
              <a:rPr lang="en-US" dirty="0" smtClean="0"/>
              <a:t>Graph the line y=2x+1</a:t>
            </a:r>
          </a:p>
          <a:p>
            <a:endParaRPr lang="en-US" dirty="0"/>
          </a:p>
          <a:p>
            <a:r>
              <a:rPr lang="en-US" dirty="0" smtClean="0"/>
              <a:t>Dashed or solid line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65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Sketch a graph of 4y-2x&gt;8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20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</TotalTime>
  <Words>96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Cambria Math</vt:lpstr>
      <vt:lpstr>Garamond</vt:lpstr>
      <vt:lpstr>Organic</vt:lpstr>
      <vt:lpstr>Warm up:</vt:lpstr>
      <vt:lpstr>Survey Questions</vt:lpstr>
      <vt:lpstr>y&gt;2x+1</vt:lpstr>
      <vt:lpstr>2x-y≤6</vt:lpstr>
      <vt:lpstr>Closure:</vt:lpstr>
    </vt:vector>
  </TitlesOfParts>
  <Company>Oldham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up:</dc:title>
  <dc:creator>Pehlke, Leah M</dc:creator>
  <cp:lastModifiedBy>Pehlke, Leah M</cp:lastModifiedBy>
  <cp:revision>2</cp:revision>
  <dcterms:created xsi:type="dcterms:W3CDTF">2016-09-27T23:38:55Z</dcterms:created>
  <dcterms:modified xsi:type="dcterms:W3CDTF">2016-09-27T23:56:37Z</dcterms:modified>
</cp:coreProperties>
</file>