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9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6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5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2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3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1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1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6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6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2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6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 smtClean="0"/>
                  <a:t>Evaluate the following</a:t>
                </a:r>
              </a:p>
              <a:p>
                <a:endParaRPr lang="en-US" sz="36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func>
                  </m:oMath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56663" y="457200"/>
            <a:ext cx="563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graph logarithmic functions.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870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700" y="1825625"/>
            <a:ext cx="4270600" cy="4351338"/>
          </a:xfrm>
        </p:spPr>
      </p:pic>
      <p:sp>
        <p:nvSpPr>
          <p:cNvPr id="5" name="TextBox 4"/>
          <p:cNvSpPr txBox="1"/>
          <p:nvPr/>
        </p:nvSpPr>
        <p:spPr>
          <a:xfrm>
            <a:off x="7132321" y="6298202"/>
            <a:ext cx="563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graph logarithmic functions.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400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600" dirty="0" smtClean="0"/>
                  <a:t>Sketch the graph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func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132321" y="6298202"/>
            <a:ext cx="563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graph logarithmic functions.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074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Warm-Up</vt:lpstr>
      <vt:lpstr>Graph y=log_6⁡〖(x-1)-1〗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Rehmel, Clay E</dc:creator>
  <cp:lastModifiedBy>Rehmel, Clay E</cp:lastModifiedBy>
  <cp:revision>6</cp:revision>
  <dcterms:created xsi:type="dcterms:W3CDTF">2017-04-18T12:35:31Z</dcterms:created>
  <dcterms:modified xsi:type="dcterms:W3CDTF">2017-04-18T12:47:21Z</dcterms:modified>
</cp:coreProperties>
</file>