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Warm-Up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i="1" dirty="0">
                    <a:latin typeface="Cambria Math" panose="02040503050406030204" pitchFamily="18" charset="0"/>
                  </a:rPr>
                  <a:t>Find all the roots.</a:t>
                </a:r>
              </a:p>
              <a:p>
                <a:pPr marL="0" indent="0">
                  <a:buNone/>
                </a:pPr>
                <a:endParaRPr lang="en-US" sz="36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i="1">
                          <a:latin typeface="Cambria Math" panose="02040503050406030204" pitchFamily="18" charset="0"/>
                        </a:rPr>
                        <m:t>+11</m:t>
                      </m:r>
                      <m:sSup>
                        <m:sSup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52919" y="195943"/>
            <a:ext cx="4441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graph a polynomial.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118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Graphing -  Example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 smtClean="0"/>
                  <a:t>Sketch a graph of the following function.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b="0" dirty="0" smtClean="0"/>
              </a:p>
              <a:p>
                <a:pPr marL="0" indent="0">
                  <a:buNone/>
                </a:pPr>
                <a:endParaRPr lang="en-US" sz="3600" dirty="0" smtClean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endParaRPr lang="en-US" sz="3600" dirty="0" smtClean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endParaRPr lang="en-US" sz="3600" dirty="0" smtClean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583" t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382" y="1849568"/>
            <a:ext cx="4915502" cy="50084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2919" y="156754"/>
            <a:ext cx="4441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graph a polynomial.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241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Closure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 smtClean="0"/>
                  <a:t>Sketch a graph of the following function.</a:t>
                </a:r>
              </a:p>
              <a:p>
                <a:pPr marL="0" indent="0">
                  <a:buNone/>
                </a:pPr>
                <a:endParaRPr lang="en-US" sz="36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+2)(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52919" y="156754"/>
            <a:ext cx="4441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graph a polynomial.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967115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13</TotalTime>
  <Words>68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Cambria Math</vt:lpstr>
      <vt:lpstr>Corbel</vt:lpstr>
      <vt:lpstr>Wingdings 2</vt:lpstr>
      <vt:lpstr>Frame</vt:lpstr>
      <vt:lpstr>Warm-Up</vt:lpstr>
      <vt:lpstr>Graphing -  Example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Rehmel, Clay E</dc:creator>
  <cp:lastModifiedBy>Rehmel, Clay E</cp:lastModifiedBy>
  <cp:revision>4</cp:revision>
  <dcterms:created xsi:type="dcterms:W3CDTF">2017-02-22T13:24:32Z</dcterms:created>
  <dcterms:modified xsi:type="dcterms:W3CDTF">2017-02-22T13:49:18Z</dcterms:modified>
</cp:coreProperties>
</file>