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>
                    <a:solidFill>
                      <a:schemeClr val="tx1"/>
                    </a:solidFill>
                  </a:rPr>
                  <a:t>Find all the roots</a:t>
                </a:r>
              </a:p>
              <a:p>
                <a:pPr marL="0" indent="0">
                  <a:buNone/>
                </a:pPr>
                <a:endParaRPr lang="en-US" sz="4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60720" y="130203"/>
            <a:ext cx="6292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graph higher order polynomials.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919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Graph the function from the warm-up.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71" t="-4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27" y="1695027"/>
            <a:ext cx="5115372" cy="5212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60720" y="130203"/>
            <a:ext cx="6292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graph higher order polynomials.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452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Find the roots and determine the multiplicity of each root.</a:t>
                </a:r>
              </a:p>
              <a:p>
                <a:endParaRPr lang="en-US" sz="32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760720" y="130203"/>
            <a:ext cx="6292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graph higher order polynomials.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652008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64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Cambria Math</vt:lpstr>
      <vt:lpstr>Century Gothic</vt:lpstr>
      <vt:lpstr>Wingdings 3</vt:lpstr>
      <vt:lpstr>Slice</vt:lpstr>
      <vt:lpstr>Warm-Up</vt:lpstr>
      <vt:lpstr>Example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Rehmel, Clay E</dc:creator>
  <cp:lastModifiedBy>Rehmel, Clay E</cp:lastModifiedBy>
  <cp:revision>5</cp:revision>
  <dcterms:created xsi:type="dcterms:W3CDTF">2017-02-23T13:23:39Z</dcterms:created>
  <dcterms:modified xsi:type="dcterms:W3CDTF">2017-02-23T13:34:55Z</dcterms:modified>
</cp:coreProperties>
</file>