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7" r:id="rId4"/>
    <p:sldId id="270" r:id="rId5"/>
    <p:sldId id="268" r:id="rId6"/>
    <p:sldId id="269" r:id="rId7"/>
    <p:sldId id="271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Quadratics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notes and purple sheet. Be ready for the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each of the following by factoring.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+112=0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36" y="609600"/>
            <a:ext cx="5562600" cy="5667765"/>
          </a:xfrm>
        </p:spPr>
      </p:pic>
    </p:spTree>
    <p:extLst>
      <p:ext uri="{BB962C8B-B14F-4D97-AF65-F5344CB8AC3E}">
        <p14:creationId xmlns:p14="http://schemas.microsoft.com/office/powerpoint/2010/main" val="400207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8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12" y="1081431"/>
            <a:ext cx="5562600" cy="5667765"/>
          </a:xfrm>
        </p:spPr>
      </p:pic>
    </p:spTree>
    <p:extLst>
      <p:ext uri="{BB962C8B-B14F-4D97-AF65-F5344CB8AC3E}">
        <p14:creationId xmlns:p14="http://schemas.microsoft.com/office/powerpoint/2010/main" val="21728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8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12" y="1081431"/>
            <a:ext cx="5562600" cy="5667765"/>
          </a:xfrm>
        </p:spPr>
      </p:pic>
    </p:spTree>
    <p:extLst>
      <p:ext uri="{BB962C8B-B14F-4D97-AF65-F5344CB8AC3E}">
        <p14:creationId xmlns:p14="http://schemas.microsoft.com/office/powerpoint/2010/main" val="219778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Sketch a graph of the following quadratic function.</a:t>
                </a:r>
              </a:p>
              <a:p>
                <a:pPr marL="0" indent="0">
                  <a:buNone/>
                </a:pPr>
                <a:endParaRPr lang="en-US" sz="36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7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49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Euphemia</vt:lpstr>
      <vt:lpstr>Math 16x9</vt:lpstr>
      <vt:lpstr>Graphing Quadratics</vt:lpstr>
      <vt:lpstr>Warm-Up</vt:lpstr>
      <vt:lpstr>PowerPoint Presentation</vt:lpstr>
      <vt:lpstr>Graph y=x^2-6x+8</vt:lpstr>
      <vt:lpstr>Graph y=-x^2-6x-8</vt:lpstr>
      <vt:lpstr>Closure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2017-01-26T13:25:56Z</dcterms:created>
  <dcterms:modified xsi:type="dcterms:W3CDTF">2017-01-26T13:39:27Z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