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ACT practice!</a:t>
                </a:r>
              </a:p>
              <a:p>
                <a:r>
                  <a:rPr lang="en-US" dirty="0" smtClean="0"/>
                  <a:t>If x= -2 , then 14-3(x+3)=?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00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i="1" dirty="0" smtClean="0">
                    <a:latin typeface="Cambria Math" panose="02040503050406030204" pitchFamily="18" charset="0"/>
                  </a:rPr>
                  <a:t>Determine the roots and vertex of </a:t>
                </a:r>
                <a:r>
                  <a:rPr lang="en-US" i="1" smtClean="0">
                    <a:latin typeface="Cambria Math" panose="02040503050406030204" pitchFamily="18" charset="0"/>
                  </a:rPr>
                  <a:t>the following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13047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</TotalTime>
  <Words>31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Gill Sans MT</vt:lpstr>
      <vt:lpstr>Gallery</vt:lpstr>
      <vt:lpstr>Warm Up</vt:lpstr>
      <vt:lpstr>y=-2x^2-16x-30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Pehlke, Leah M</dc:creator>
  <cp:lastModifiedBy>Pehlke, Leah M</cp:lastModifiedBy>
  <cp:revision>2</cp:revision>
  <dcterms:created xsi:type="dcterms:W3CDTF">2017-01-30T13:28:39Z</dcterms:created>
  <dcterms:modified xsi:type="dcterms:W3CDTF">2017-01-30T13:45:06Z</dcterms:modified>
</cp:coreProperties>
</file>