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0" d="100"/>
          <a:sy n="60" d="100"/>
        </p:scale>
        <p:origin x="96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CF2CDC-DE15-4939-8BCC-AC362644EF10}" type="datetimeFigureOut">
              <a:rPr lang="en-US" smtClean="0"/>
              <a:t>2/13/2017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D2C0C2-D5ED-43A9-9860-492CA930EF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8648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D2C0C2-D5ED-43A9-9860-492CA930EF1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9090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EA3C5-E499-4FBB-9341-0D40BA5E5D08}" type="datetime1">
              <a:rPr lang="en-US" smtClean="0"/>
              <a:t>2/13/2017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r>
              <a:rPr lang="en-US" smtClean="0"/>
              <a:t>LT:I will graph quadratic equations and inequalities.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952C6-1AE8-4454-92A4-6092FAD371A1}" type="datetime1">
              <a:rPr lang="en-US" smtClean="0"/>
              <a:t>2/13/2017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LT:I will graph quadratic equations and inequalities.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2B290-753D-4885-A0E1-D3B78E69BC4C}" type="datetime1">
              <a:rPr lang="en-US" smtClean="0"/>
              <a:t>2/13/2017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LT:I will graph quadratic equations and inequalities.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3A91E-54AC-4254-A09A-D7F13DA06CAB}" type="datetime1">
              <a:rPr lang="en-US" smtClean="0"/>
              <a:t>2/13/2017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LT:I will graph quadratic equations and inequalities.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9EA2C-2762-4472-A5EF-818C2E0725DC}" type="datetime1">
              <a:rPr lang="en-US" smtClean="0"/>
              <a:t>2/13/2017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LT:I will graph quadratic equations and inequalities.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A62C6-D54C-4AE3-94B4-B2E86A431281}" type="datetime1">
              <a:rPr lang="en-US" smtClean="0"/>
              <a:t>2/13/2017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LT:I will graph quadratic equations and inequalities.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94B82-D772-48D4-A665-C7ACD1494029}" type="datetime1">
              <a:rPr lang="en-US" smtClean="0"/>
              <a:t>2/13/2017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LT:I will graph quadratic equations and inequalities.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6C805-C242-4510-A36F-56A5A8713E45}" type="datetime1">
              <a:rPr lang="en-US" smtClean="0"/>
              <a:t>2/13/2017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LT:I will graph quadratic equations and inequalities.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4510A-FDEB-4F83-A7D9-DC43BA2814A2}" type="datetime1">
              <a:rPr lang="en-US" smtClean="0"/>
              <a:t>2/13/2017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LT:I will graph quadratic equations and inequalities.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3FEF0-203F-4194-964E-A58BA627E9C3}" type="datetime1">
              <a:rPr lang="en-US" smtClean="0"/>
              <a:t>2/13/2017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LT:I will graph quadratic equations and inequalities.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D9766B68-D3AD-44A4-AB3A-9E568AF410E1}" type="datetime1">
              <a:rPr lang="en-US" smtClean="0"/>
              <a:t>2/13/2017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r>
              <a:rPr lang="en-US" smtClean="0"/>
              <a:t>LT:I will graph quadratic equations and inequalities.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2303FF-FAC4-4119-8F6A-CBA41E65551C}" type="datetime1">
              <a:rPr lang="en-US" smtClean="0"/>
              <a:t>2/13/2017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LT:I will graph quadratic equations and inequalities.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 Up: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4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sz="2400" dirty="0" smtClean="0"/>
                  <a:t>Determine the vertex and create a table of 5 points for the function</a:t>
                </a:r>
              </a:p>
              <a:p>
                <a:endParaRPr lang="en-US" sz="2400" b="0" i="1" dirty="0">
                  <a:latin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32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−4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+7</m:t>
                    </m:r>
                  </m:oMath>
                </a14:m>
                <a:endParaRPr lang="en-US" sz="3200" dirty="0"/>
              </a:p>
            </p:txBody>
          </p:sp>
        </mc:Choice>
        <mc:Fallback xmlns="">
          <p:sp>
            <p:nvSpPr>
              <p:cNvPr id="5" name="Content Placeholder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825" t="-35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1146779" y="5311713"/>
            <a:ext cx="7483874" cy="633219"/>
          </a:xfrm>
        </p:spPr>
        <p:txBody>
          <a:bodyPr/>
          <a:lstStyle/>
          <a:p>
            <a:r>
              <a:rPr lang="en-US" sz="2400" dirty="0" smtClean="0"/>
              <a:t>LT:I will graph quadratic equations and inequalities.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39665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&gt;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−4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+3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4436" y="1525079"/>
            <a:ext cx="5257559" cy="5241481"/>
          </a:xfrm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2000" dirty="0" smtClean="0"/>
              <a:t>LT:I will graph quadratic equations and inequalities.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942888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Closure 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sz="2800" b="1" i="1" dirty="0" smtClean="0">
                    <a:latin typeface="Cambria Math" panose="02040503050406030204" pitchFamily="18" charset="0"/>
                  </a:rPr>
                  <a:t>Determine the vertex and create a 5 point table for the inequality:</a:t>
                </a:r>
              </a:p>
              <a:p>
                <a14:m>
                  <m:oMath xmlns:m="http://schemas.openxmlformats.org/officeDocument/2006/math"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≻</m:t>
                    </m:r>
                    <m:sSup>
                      <m:sSupPr>
                        <m:ctrlPr>
                          <a:rPr lang="en-US" sz="3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−6</m:t>
                    </m:r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−11</m:t>
                    </m:r>
                  </m:oMath>
                </a14:m>
                <a:endParaRPr lang="en-US" sz="3600" dirty="0" smtClean="0"/>
              </a:p>
              <a:p>
                <a:pPr marL="0" indent="0">
                  <a:buNone/>
                </a:pPr>
                <a:endParaRPr lang="en-US" sz="36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143" t="-88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800" dirty="0" smtClean="0"/>
              <a:t>LT:I will graph quadratic equations and inequalities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6417898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TM10001114[[fn=Gallery]]</Template>
  <TotalTime>43</TotalTime>
  <Words>65</Words>
  <Application>Microsoft Office PowerPoint</Application>
  <PresentationFormat>Widescreen</PresentationFormat>
  <Paragraphs>12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Cambria Math</vt:lpstr>
      <vt:lpstr>Gill Sans MT</vt:lpstr>
      <vt:lpstr>Gallery</vt:lpstr>
      <vt:lpstr>Warm Up:</vt:lpstr>
      <vt:lpstr>y&gt;x^2-4x+3</vt:lpstr>
      <vt:lpstr>Closure </vt:lpstr>
    </vt:vector>
  </TitlesOfParts>
  <Company>Oldham County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 Up:</dc:title>
  <dc:creator>Pehlke, Leah M</dc:creator>
  <cp:lastModifiedBy>Pehlke, Leah M</cp:lastModifiedBy>
  <cp:revision>3</cp:revision>
  <dcterms:created xsi:type="dcterms:W3CDTF">2017-02-13T13:28:27Z</dcterms:created>
  <dcterms:modified xsi:type="dcterms:W3CDTF">2017-02-13T14:18:52Z</dcterms:modified>
</cp:coreProperties>
</file>