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499" y="2321582"/>
            <a:ext cx="3910545" cy="2772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885" y="1506813"/>
            <a:ext cx="2860766" cy="45240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77840" y="222069"/>
            <a:ext cx="4532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Target: I will graph sin and cos functions.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2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 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dirty="0" smtClean="0"/>
                  <a:t>a is the amplitude 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period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sz="2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2362" t="-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Sin starts at (0,0)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Cos starts at (0,1)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2483" y="5421491"/>
            <a:ext cx="481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I will graph sin and cos functions.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0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sines and cosines graph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145" y="1853754"/>
            <a:ext cx="8789700" cy="419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68580" y="6327169"/>
            <a:ext cx="481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I will graph sin and cos functions.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3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4" name="Picture 6" descr="http://www.mathnstuff.com/gif/9x9nono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83" y="1853754"/>
            <a:ext cx="4282931" cy="459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12363" y="226814"/>
            <a:ext cx="481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I will graph sin and cos functions.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3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://www.mathnstuff.com/gif/9x9nono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355" y="1507275"/>
            <a:ext cx="5199016" cy="557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162" y="435187"/>
            <a:ext cx="481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I will graph sin and cos functions.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Determine the period and amplitude of: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b="0" dirty="0" smtClean="0">
                  <a:ea typeface="Cambria Math" panose="02040503050406030204" pitchFamily="18" charset="0"/>
                </a:endParaRPr>
              </a:p>
              <a:p>
                <a:endParaRPr lang="en-US" sz="28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518112" y="5466345"/>
            <a:ext cx="481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I will graph sin and cos functions.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</TotalTime>
  <Words>127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Warm UP: </vt:lpstr>
      <vt:lpstr>y=a sin⁡(bθ)    y=a cos⁡(bθ)</vt:lpstr>
      <vt:lpstr>PowerPoint Presentation</vt:lpstr>
      <vt:lpstr>y=2sin3θ</vt:lpstr>
      <vt:lpstr>y=2 cos(4θ)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3</cp:revision>
  <dcterms:created xsi:type="dcterms:W3CDTF">2017-04-27T12:25:28Z</dcterms:created>
  <dcterms:modified xsi:type="dcterms:W3CDTF">2017-04-27T12:44:18Z</dcterms:modified>
</cp:coreProperties>
</file>