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Identity and Inverse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 your notes and purple sheet and get ready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</a:rPr>
                  <a:t>Determine if there is an inverse for the following matrix. If there is, find the inverse.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06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15737" y="1410789"/>
                <a:ext cx="9688875" cy="450043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What is the identity for a 2x2? 3x3?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endParaRPr lang="en-US" dirty="0"/>
              </a:p>
              <a:p>
                <a:r>
                  <a:rPr lang="en-US" dirty="0" smtClean="0"/>
                  <a:t>How do we know if a matrix has an inverse?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the determinant. If the determinant doesn’t equal 0, then it exists.</a:t>
                </a:r>
                <a:endParaRPr lang="en-US" dirty="0"/>
              </a:p>
              <a:p>
                <a:r>
                  <a:rPr lang="en-US" dirty="0" smtClean="0"/>
                  <a:t>What is the formula for the inverse once we know it exists?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5737" y="1410789"/>
                <a:ext cx="9688875" cy="4500433"/>
              </a:xfrm>
              <a:blipFill>
                <a:blip r:embed="rId2"/>
                <a:stretch>
                  <a:fillRect l="-566" t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2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Find the inverse.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8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56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Wisp</vt:lpstr>
      <vt:lpstr>The Identity and Inverse Matrices</vt:lpstr>
      <vt:lpstr>Warm-Up</vt:lpstr>
      <vt:lpstr>Reminders…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Identity and Inverse Matrices</dc:title>
  <dc:creator>Rehmel, Clay E</dc:creator>
  <cp:lastModifiedBy>Rehmel, Clay E</cp:lastModifiedBy>
  <cp:revision>6</cp:revision>
  <dcterms:created xsi:type="dcterms:W3CDTF">2016-11-10T13:22:48Z</dcterms:created>
  <dcterms:modified xsi:type="dcterms:W3CDTF">2016-11-10T15:16:29Z</dcterms:modified>
</cp:coreProperties>
</file>