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2/20/2017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2/20/2017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2/20/2017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 smtClean="0"/>
                  <a:t>Classify the Polynomials</a:t>
                </a:r>
              </a:p>
              <a:p>
                <a:endParaRPr lang="en-US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+4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sz="2800" b="0" dirty="0" smtClean="0"/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0" t="-21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867988" y="5982789"/>
            <a:ext cx="80928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LT: I can classify a polynomial and define its end behavior from the equation.</a:t>
            </a: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849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Classifying Polynomials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6914" y="2638044"/>
            <a:ext cx="9562012" cy="310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You can classify polynomials by its degree or by its number of terms: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901700" y="3381588"/>
              <a:ext cx="10490200" cy="2763520"/>
            </p:xfrm>
            <a:graphic>
              <a:graphicData uri="http://schemas.openxmlformats.org/drawingml/2006/table">
                <a:tbl>
                  <a:tblPr firstRow="1" bandRow="1">
                    <a:tableStyleId>{EB9631B5-78F2-41C9-869B-9F39066F8104}</a:tableStyleId>
                  </a:tblPr>
                  <a:tblGrid>
                    <a:gridCol w="20980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09804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29362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90246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209804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Degree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Name Using Degree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Polynomial</a:t>
                          </a:r>
                          <a:r>
                            <a:rPr lang="en-US" baseline="0" dirty="0" smtClean="0"/>
                            <a:t> Example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Number of Terms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Name Using Number of Terms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Constant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Monomial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Linear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r>
                            <a:rPr lang="en-US" baseline="0" dirty="0" smtClean="0"/>
                            <a:t> + 4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Binomial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Quadratic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Monomial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Cubic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Trinomial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Quartic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Polynomial</a:t>
                          </a:r>
                          <a:r>
                            <a:rPr lang="en-US" baseline="0" dirty="0" smtClean="0"/>
                            <a:t> of 4 terms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val="1155745629"/>
                  </p:ext>
                </p:extLst>
              </p:nvPr>
            </p:nvGraphicFramePr>
            <p:xfrm>
              <a:off x="901700" y="3381588"/>
              <a:ext cx="10490200" cy="2763520"/>
            </p:xfrm>
            <a:graphic>
              <a:graphicData uri="http://schemas.openxmlformats.org/drawingml/2006/table">
                <a:tbl>
                  <a:tblPr firstRow="1" bandRow="1">
                    <a:tableStyleId>{EB9631B5-78F2-41C9-869B-9F39066F8104}</a:tableStyleId>
                  </a:tblPr>
                  <a:tblGrid>
                    <a:gridCol w="2098040"/>
                    <a:gridCol w="2098040"/>
                    <a:gridCol w="2293620"/>
                    <a:gridCol w="1902460"/>
                    <a:gridCol w="2098040"/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Degree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Name Using Degree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Polynomial</a:t>
                          </a:r>
                          <a:r>
                            <a:rPr lang="en-US" baseline="0" dirty="0" smtClean="0"/>
                            <a:t> Example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Number of Terms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Name Using Number of Terms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Constant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Monomial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Linear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r>
                            <a:rPr lang="en-US" baseline="0" dirty="0" smtClean="0"/>
                            <a:t> + 4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Binomial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Quadratic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83245" t="-381967" r="-175266" b="-2967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Monomial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Cubic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83245" t="-481967" r="-175266" b="-1967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Trinomial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Quartic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83245" t="-338095" r="-175266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Polynomial</a:t>
                          </a:r>
                          <a:r>
                            <a:rPr lang="en-US" baseline="0" dirty="0" smtClean="0"/>
                            <a:t> of 4 terms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TextBox 4"/>
          <p:cNvSpPr txBox="1"/>
          <p:nvPr/>
        </p:nvSpPr>
        <p:spPr>
          <a:xfrm>
            <a:off x="1867989" y="6224659"/>
            <a:ext cx="80928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LT: I can classify a polynomial and define its end behavior from the equation.</a:t>
            </a: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01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 smtClean="0"/>
                  <a:t>Determine the end behavior of the following polynomial.</a:t>
                </a:r>
              </a:p>
              <a:p>
                <a:endParaRPr lang="en-US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0" t="-21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867988" y="5982789"/>
            <a:ext cx="80928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LT: I can classify a polynomial and define its end behavior from the equation.</a:t>
            </a: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3944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4</TotalTime>
  <Words>122</Words>
  <Application>Microsoft Office PowerPoint</Application>
  <PresentationFormat>Widescreen</PresentationFormat>
  <Paragraphs>45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Gill Sans MT</vt:lpstr>
      <vt:lpstr>Parcel</vt:lpstr>
      <vt:lpstr>Warm-Up</vt:lpstr>
      <vt:lpstr>Classifying Polynomials</vt:lpstr>
      <vt:lpstr>Closure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Rehmel, Clay E</dc:creator>
  <cp:lastModifiedBy>Rehmel, Clay E</cp:lastModifiedBy>
  <cp:revision>3</cp:revision>
  <dcterms:created xsi:type="dcterms:W3CDTF">2017-02-20T13:38:04Z</dcterms:created>
  <dcterms:modified xsi:type="dcterms:W3CDTF">2017-02-20T14:01:43Z</dcterms:modified>
</cp:coreProperties>
</file>