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Polynomials:</a:t>
            </a:r>
            <a:br>
              <a:rPr lang="en-US" dirty="0" smtClean="0"/>
            </a:br>
            <a:r>
              <a:rPr lang="en-US" dirty="0" smtClean="0"/>
              <a:t>Exponents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a new purple sheet and be ready for the warm-up!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12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Evaluate the following exponents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800" dirty="0" smtClean="0"/>
                  <a:t>										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 dirty="0" smtClean="0"/>
                  <a:t>										4.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 smtClean="0"/>
                  <a:t>5. How would I solve these </a:t>
                </a:r>
                <a:r>
                  <a:rPr lang="en-US" sz="2800" u="sng" dirty="0" smtClean="0"/>
                  <a:t>without</a:t>
                </a:r>
                <a:r>
                  <a:rPr lang="en-US" sz="2800" dirty="0" smtClean="0"/>
                  <a:t> a calculator?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81" t="-1783" b="-12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39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 smtClean="0"/>
                  <a:t>Evaluate the following </a:t>
                </a:r>
                <a:r>
                  <a:rPr lang="en-US" sz="3200" u="sng" dirty="0" smtClean="0"/>
                  <a:t>without</a:t>
                </a:r>
                <a:r>
                  <a:rPr lang="en-US" sz="3200" dirty="0" smtClean="0"/>
                  <a:t> a calculator.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sup>
                    </m:sSup>
                  </m:oMath>
                </a14:m>
                <a:r>
                  <a:rPr lang="en-US" sz="3200" dirty="0" smtClean="0"/>
                  <a:t>								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US" sz="3200" dirty="0" smtClean="0"/>
              </a:p>
              <a:p>
                <a:pPr marL="514350" indent="-514350">
                  <a:buAutoNum type="arabicPeriod"/>
                </a:pPr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 smtClean="0"/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 smtClean="0"/>
                  <a:t>									4.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0" i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sSup>
                              <m:sSup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27" t="-2317" r="-1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7443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33</TotalTime>
  <Words>31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Cambria Math</vt:lpstr>
      <vt:lpstr>Century Gothic</vt:lpstr>
      <vt:lpstr>Wingdings 3</vt:lpstr>
      <vt:lpstr>Ion Boardroom</vt:lpstr>
      <vt:lpstr>Intro to Polynomials: Exponents</vt:lpstr>
      <vt:lpstr>Warm-Up</vt:lpstr>
      <vt:lpstr>Closure</vt:lpstr>
    </vt:vector>
  </TitlesOfParts>
  <Company>Oldham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Polynomials: Exponents</dc:title>
  <dc:creator>Rehmel, Clay E</dc:creator>
  <cp:lastModifiedBy>Pehlke, Leah M</cp:lastModifiedBy>
  <cp:revision>3</cp:revision>
  <dcterms:created xsi:type="dcterms:W3CDTF">2016-11-28T13:40:16Z</dcterms:created>
  <dcterms:modified xsi:type="dcterms:W3CDTF">2016-11-28T14:23:51Z</dcterms:modified>
</cp:coreProperties>
</file>