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708"/>
  </p:normalViewPr>
  <p:slideViewPr>
    <p:cSldViewPr snapToGrid="0" snapToObjects="1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1862" y="2851944"/>
            <a:ext cx="4934459" cy="2405856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24944"/>
            <a:ext cx="7034946" cy="265985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442857" y="130629"/>
            <a:ext cx="65894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Learning Target: I will find the inverse of a function.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8900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Determine the inverse of</a:t>
                </a:r>
                <a:br>
                  <a:rPr lang="en-US" dirty="0" smtClean="0"/>
                </a:br>
                <a:r>
                  <a:rPr lang="en-US" dirty="0" smtClean="0"/>
                  <a:t>				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charset="0"/>
                      </a:rPr>
                      <m:t>=2</m:t>
                    </m:r>
                    <m:r>
                      <a:rPr lang="en-US" b="0" i="1" smtClean="0">
                        <a:latin typeface="Cambria Math" charset="0"/>
                      </a:rPr>
                      <m:t>𝑥</m:t>
                    </m:r>
                    <m:r>
                      <a:rPr lang="en-US" b="0" i="1" smtClean="0">
                        <a:latin typeface="Cambria Math" charset="0"/>
                      </a:rPr>
                      <m:t>+3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1587" t="-122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762171" y="5089714"/>
            <a:ext cx="65894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Learning Target: I will find the inverse of a function.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25252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March Madness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When you and your partner have  completed a problem that you think is correct, raise your hand and I will check it.\</a:t>
            </a:r>
          </a:p>
          <a:p>
            <a:r>
              <a:rPr lang="en-US" sz="2800" dirty="0" smtClean="0"/>
              <a:t>If it is correct, you may choose one match-up outcome on the bracket.</a:t>
            </a:r>
          </a:p>
          <a:p>
            <a:pPr lvl="1"/>
            <a:r>
              <a:rPr lang="en-US" sz="2400" dirty="0" smtClean="0"/>
              <a:t>If it is a problem on the back of the page, you may choose two.</a:t>
            </a:r>
            <a:endParaRPr lang="en-US" sz="2400" dirty="0"/>
          </a:p>
          <a:p>
            <a:r>
              <a:rPr lang="en-US" sz="2800" dirty="0" smtClean="0"/>
              <a:t>At the end of class, we will vote on the championship.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442857" y="5486138"/>
            <a:ext cx="65894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Learning Target: I will find the inverse of a function.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30440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3600" dirty="0" smtClean="0"/>
                  <a:t>Find the inverse of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charset="0"/>
                      </a:rPr>
                      <m:t>𝑓</m:t>
                    </m:r>
                    <m:d>
                      <m:d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0" i="1" smtClean="0">
                            <a:latin typeface="Cambria Math" charset="0"/>
                          </a:rPr>
                          <m:t>𝑥</m:t>
                        </m:r>
                      </m:e>
                    </m:d>
                    <m:r>
                      <a:rPr lang="en-US" sz="3600" b="0" i="1" smtClean="0">
                        <a:latin typeface="Cambria Math" charset="0"/>
                      </a:rPr>
                      <m:t>=3</m:t>
                    </m:r>
                    <m:r>
                      <a:rPr lang="en-US" sz="3600" b="0" i="1" smtClean="0">
                        <a:latin typeface="Cambria Math" charset="0"/>
                      </a:rPr>
                      <m:t>𝑥</m:t>
                    </m:r>
                    <m:r>
                      <a:rPr lang="en-US" sz="3600" b="0" i="1" smtClean="0">
                        <a:latin typeface="Cambria Math" charset="0"/>
                      </a:rPr>
                      <m:t>−2</m:t>
                    </m:r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14" t="-12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5442857" y="130629"/>
            <a:ext cx="65894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Learning Target: I will find the inverse of a function.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0099431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6</TotalTime>
  <Words>132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Cambria Math</vt:lpstr>
      <vt:lpstr>Gill Sans MT</vt:lpstr>
      <vt:lpstr>Gallery</vt:lpstr>
      <vt:lpstr>Warm Up</vt:lpstr>
      <vt:lpstr>Determine the inverse of      f(x)=2x+3</vt:lpstr>
      <vt:lpstr>March Madness Practice</vt:lpstr>
      <vt:lpstr>Closure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</dc:title>
  <dc:creator>Pehlke, Leah M</dc:creator>
  <cp:lastModifiedBy>Rehmel, Clay E</cp:lastModifiedBy>
  <cp:revision>3</cp:revision>
  <dcterms:created xsi:type="dcterms:W3CDTF">2017-03-13T21:14:23Z</dcterms:created>
  <dcterms:modified xsi:type="dcterms:W3CDTF">2017-03-14T12:35:05Z</dcterms:modified>
</cp:coreProperties>
</file>