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579" y="1524793"/>
            <a:ext cx="6221934" cy="2674673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0" y="1266162"/>
            <a:ext cx="4318000" cy="5575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94399" y="75050"/>
            <a:ext cx="5660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76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if the two functions are inverses.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=</m:t>
                    </m:r>
                    <m:r>
                      <a:rPr lang="en-US" sz="3600" b="0" i="1" smtClean="0">
                        <a:latin typeface="Cambria Math" charset="0"/>
                      </a:rPr>
                      <m:t>𝑥</m:t>
                    </m:r>
                    <m:r>
                      <a:rPr lang="en-US" sz="3600" b="0" i="1" smtClean="0">
                        <a:latin typeface="Cambria Math" charset="0"/>
                      </a:rPr>
                      <m:t>−2              </m:t>
                    </m:r>
                    <m:r>
                      <a:rPr lang="en-US" sz="3600" b="0" i="1" smtClean="0"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sz="36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=</m:t>
                    </m:r>
                    <m:r>
                      <a:rPr lang="en-US" sz="3600" b="0" i="1" smtClean="0">
                        <a:latin typeface="Cambria Math" charset="0"/>
                      </a:rPr>
                      <m:t>𝑥</m:t>
                    </m:r>
                    <m:r>
                      <a:rPr lang="en-US" sz="3600" b="0" i="1" smtClean="0">
                        <a:latin typeface="Cambria Math" charset="0"/>
                      </a:rPr>
                      <m:t>+2 </m:t>
                    </m:r>
                  </m:oMath>
                </a14:m>
                <a:r>
                  <a:rPr lang="en-US" dirty="0" smtClean="0"/>
                  <a:t>	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792685" y="5089714"/>
            <a:ext cx="5660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984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the inverse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−3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87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2342" y="5089714"/>
            <a:ext cx="5660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17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Find the inverse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charset="0"/>
                      </a:rPr>
                      <m:t>f</m:t>
                    </m:r>
                    <m:d>
                      <m:dPr>
                        <m:ctrlPr>
                          <a:rPr lang="en-US" sz="4000" b="0" i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charset="0"/>
                          </a:rPr>
                          <m:t>x</m:t>
                        </m:r>
                      </m:e>
                    </m:d>
                    <m:r>
                      <a:rPr lang="en-US" sz="4000" b="0" i="0" smtClean="0">
                        <a:latin typeface="Cambria Math" charset="0"/>
                      </a:rPr>
                      <m:t>=</m:t>
                    </m:r>
                    <m:r>
                      <a:rPr lang="en-US" sz="4000" b="0" i="1" smtClean="0">
                        <a:latin typeface="Cambria Math" charset="0"/>
                      </a:rPr>
                      <m:t>2</m:t>
                    </m:r>
                    <m:r>
                      <a:rPr lang="en-US" sz="4000" b="0" i="1" smtClean="0">
                        <a:latin typeface="Cambria Math" charset="0"/>
                      </a:rPr>
                      <m:t>𝑥</m:t>
                    </m:r>
                    <m:r>
                      <a:rPr lang="en-US" sz="4000" b="0" i="1" smtClean="0">
                        <a:latin typeface="Cambria Math" charset="0"/>
                      </a:rPr>
                      <m:t>−5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32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399" y="75050"/>
            <a:ext cx="5660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11093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100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Gill Sans MT</vt:lpstr>
      <vt:lpstr>Arial</vt:lpstr>
      <vt:lpstr>Gallery</vt:lpstr>
      <vt:lpstr>Warm up</vt:lpstr>
      <vt:lpstr>Determine if the two functions are inverses.</vt:lpstr>
      <vt:lpstr>Find the inverse of f(x)=2/3 x-3</vt:lpstr>
      <vt:lpstr>Closure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3</cp:revision>
  <dcterms:created xsi:type="dcterms:W3CDTF">2017-03-12T22:14:55Z</dcterms:created>
  <dcterms:modified xsi:type="dcterms:W3CDTF">2017-03-12T22:26:37Z</dcterms:modified>
</cp:coreProperties>
</file>