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7" r:id="rId3"/>
    <p:sldId id="258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Law of Sines to solve the following.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17029" y="431074"/>
            <a:ext cx="6257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use the Law of Cosines to find missing measurements on a triangle.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840729"/>
            <a:ext cx="3274350" cy="2018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08775" y="4349931"/>
            <a:ext cx="609636" cy="1566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485008" y="2227933"/>
                <a:ext cx="2290371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func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func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func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5008" y="2227933"/>
                <a:ext cx="2290371" cy="6127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3201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Cosines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When do I use Law of Cosines</a:t>
                </a:r>
              </a:p>
              <a:p>
                <a:pPr lvl="1"/>
                <a:r>
                  <a:rPr lang="en-US" dirty="0" smtClean="0"/>
                  <a:t>If you know:</a:t>
                </a:r>
              </a:p>
              <a:p>
                <a:pPr lvl="2"/>
                <a:r>
                  <a:rPr lang="en-US" dirty="0" smtClean="0"/>
                  <a:t>The measure of two sides and the </a:t>
                </a:r>
                <a:r>
                  <a:rPr lang="en-US" u="sng" dirty="0" smtClean="0"/>
                  <a:t>included</a:t>
                </a:r>
                <a:r>
                  <a:rPr lang="en-US" dirty="0" smtClean="0"/>
                  <a:t> angle</a:t>
                </a:r>
              </a:p>
              <a:p>
                <a:pPr lvl="2"/>
                <a:r>
                  <a:rPr lang="en-US" dirty="0" smtClean="0"/>
                  <a:t>Or, the measure of three sides</a:t>
                </a:r>
              </a:p>
              <a:p>
                <a:pPr lvl="3"/>
                <a:endParaRPr lang="en-US" dirty="0"/>
              </a:p>
              <a:p>
                <a:r>
                  <a:rPr lang="en-US" dirty="0" smtClean="0"/>
                  <a:t>Law of Cosines: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𝑏𝑐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𝑎𝑐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𝑎𝑏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617029" y="431074"/>
            <a:ext cx="6257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use the Law of Cosines to find missing measurements on a triangle.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262" y="4267200"/>
            <a:ext cx="287655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332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Cosines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34892" y="5657671"/>
            <a:ext cx="6257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use the Law of Cosines to find missing measurements on a triangle.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252651" y="2834639"/>
            <a:ext cx="431075" cy="1698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722928"/>
            <a:ext cx="2861148" cy="2223421"/>
          </a:xfrm>
        </p:spPr>
      </p:pic>
      <p:sp>
        <p:nvSpPr>
          <p:cNvPr id="8" name="TextBox 7"/>
          <p:cNvSpPr txBox="1"/>
          <p:nvPr/>
        </p:nvSpPr>
        <p:spPr>
          <a:xfrm>
            <a:off x="3108960" y="2556593"/>
            <a:ext cx="9405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226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Angle Cosine Example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171699"/>
            <a:ext cx="2808514" cy="2399679"/>
          </a:xfrm>
        </p:spPr>
      </p:pic>
      <p:sp>
        <p:nvSpPr>
          <p:cNvPr id="4" name="TextBox 3"/>
          <p:cNvSpPr txBox="1"/>
          <p:nvPr/>
        </p:nvSpPr>
        <p:spPr>
          <a:xfrm>
            <a:off x="5934892" y="5657671"/>
            <a:ext cx="6257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use the Law of Cosines to find missing measurements on a triangle.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037806" y="2916283"/>
            <a:ext cx="640080" cy="2057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32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171699"/>
            <a:ext cx="2925394" cy="2779123"/>
          </a:xfrm>
        </p:spPr>
      </p:pic>
      <p:sp>
        <p:nvSpPr>
          <p:cNvPr id="4" name="TextBox 3"/>
          <p:cNvSpPr txBox="1"/>
          <p:nvPr/>
        </p:nvSpPr>
        <p:spPr>
          <a:xfrm>
            <a:off x="5617029" y="431074"/>
            <a:ext cx="6257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use the Law of Cosines to find missing measurements on a triangle.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789611" y="3191928"/>
            <a:ext cx="9405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9114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32</TotalTime>
  <Words>139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Cambria Math</vt:lpstr>
      <vt:lpstr>Franklin Gothic Book</vt:lpstr>
      <vt:lpstr>Crop</vt:lpstr>
      <vt:lpstr>Warm-Up</vt:lpstr>
      <vt:lpstr>Law of Cosines</vt:lpstr>
      <vt:lpstr>Law of Cosines Example</vt:lpstr>
      <vt:lpstr>Missing Angle Cosine Example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of Cosines</dc:title>
  <dc:creator>Rehmel, Clay E</dc:creator>
  <cp:lastModifiedBy>Rehmel, Clay E</cp:lastModifiedBy>
  <cp:revision>12</cp:revision>
  <dcterms:created xsi:type="dcterms:W3CDTF">2017-04-25T14:41:39Z</dcterms:created>
  <dcterms:modified xsi:type="dcterms:W3CDTF">2017-04-26T12:40:04Z</dcterms:modified>
</cp:coreProperties>
</file>