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missing information.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17029" y="431074"/>
            <a:ext cx="6257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use the Law of Sines to find missing measurements on a triangle.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688" y="3000225"/>
            <a:ext cx="2374929" cy="24177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459" y="3000225"/>
            <a:ext cx="3091044" cy="187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248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Sines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When do I use the Law of Sines</a:t>
                </a:r>
              </a:p>
              <a:p>
                <a:pPr lvl="1"/>
                <a:r>
                  <a:rPr lang="en-US" dirty="0" smtClean="0"/>
                  <a:t>If you know:</a:t>
                </a:r>
              </a:p>
              <a:p>
                <a:pPr lvl="2"/>
                <a:r>
                  <a:rPr lang="en-US" dirty="0" smtClean="0"/>
                  <a:t>The measures of two angles and any side</a:t>
                </a:r>
              </a:p>
              <a:p>
                <a:pPr lvl="2"/>
                <a:r>
                  <a:rPr lang="en-US" dirty="0" smtClean="0"/>
                  <a:t>Or, the measure of two sides and the angle opposite one of them.</a:t>
                </a:r>
              </a:p>
              <a:p>
                <a:pPr lvl="2"/>
                <a:endParaRPr lang="en-US" dirty="0"/>
              </a:p>
              <a:p>
                <a:r>
                  <a:rPr lang="en-US" dirty="0" smtClean="0"/>
                  <a:t>Law of Sines: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func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func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func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617029" y="431074"/>
            <a:ext cx="6257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use the Law of Sines to find missing measurements on a triangle.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50" y="4267200"/>
            <a:ext cx="287655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52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Sines Example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2082682"/>
            <a:ext cx="2934762" cy="1832003"/>
          </a:xfrm>
        </p:spPr>
      </p:pic>
      <p:sp>
        <p:nvSpPr>
          <p:cNvPr id="4" name="TextBox 3"/>
          <p:cNvSpPr txBox="1"/>
          <p:nvPr/>
        </p:nvSpPr>
        <p:spPr>
          <a:xfrm>
            <a:off x="5934892" y="5657671"/>
            <a:ext cx="6257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use the Law of Sines to find missing measurements on a triangle.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474720" y="2661103"/>
            <a:ext cx="679269" cy="38208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986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missing side.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17029" y="431074"/>
            <a:ext cx="62571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use the Law of Sines to find missing measurements on a triangle.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989" y="2902455"/>
            <a:ext cx="2964945" cy="29649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12125" y="3997234"/>
            <a:ext cx="587829" cy="3876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39834" y="3080513"/>
            <a:ext cx="192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80970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29</TotalTime>
  <Words>128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Cambria Math</vt:lpstr>
      <vt:lpstr>Franklin Gothic Book</vt:lpstr>
      <vt:lpstr>Crop</vt:lpstr>
      <vt:lpstr>Warm-Up</vt:lpstr>
      <vt:lpstr>Law of Sines</vt:lpstr>
      <vt:lpstr>Law of Sines Example</vt:lpstr>
      <vt:lpstr>Closure 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Rehmel, Clay E</dc:creator>
  <cp:lastModifiedBy>Rehmel, Clay E</cp:lastModifiedBy>
  <cp:revision>13</cp:revision>
  <dcterms:created xsi:type="dcterms:W3CDTF">2017-04-25T12:29:14Z</dcterms:created>
  <dcterms:modified xsi:type="dcterms:W3CDTF">2017-04-25T14:44:49Z</dcterms:modified>
</cp:coreProperties>
</file>