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out your Purple Sheet and be ready for the Warm-Up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4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Simplify the following.</a:t>
                </a:r>
              </a:p>
              <a:p>
                <a:r>
                  <a:rPr lang="en-US" sz="3200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(3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 smtClean="0"/>
                  <a:t>					2.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sSup>
                          <m:sSupPr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 smtClean="0"/>
              </a:p>
              <a:p>
                <a:endParaRPr lang="en-US" sz="3200" dirty="0"/>
              </a:p>
              <a:p>
                <a:r>
                  <a:rPr lang="en-US" sz="3200" dirty="0" smtClean="0"/>
                  <a:t>3.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en-US" sz="3200" dirty="0" smtClean="0"/>
                  <a:t>					4.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(2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84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Powers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Complete the first 5 problems (1-5) using the rule for multiplying powers.</a:t>
            </a:r>
          </a:p>
          <a:p>
            <a:pPr algn="ctr"/>
            <a:r>
              <a:rPr lang="en-US" sz="4000" dirty="0" smtClean="0"/>
              <a:t>You have about 5 minutes.</a:t>
            </a:r>
          </a:p>
          <a:p>
            <a:pPr algn="ctr"/>
            <a:r>
              <a:rPr lang="en-US" sz="4000" dirty="0"/>
              <a:t>Please do not move on until I instruct you to do so.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0555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Raising a Product to a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Complete the </a:t>
            </a:r>
            <a:r>
              <a:rPr lang="en-US" sz="4000" dirty="0" smtClean="0"/>
              <a:t>next 5 problems (6-10) using </a:t>
            </a:r>
            <a:r>
              <a:rPr lang="en-US" sz="4000" dirty="0"/>
              <a:t>the rule for </a:t>
            </a:r>
            <a:r>
              <a:rPr lang="en-US" sz="4000" dirty="0" smtClean="0"/>
              <a:t>raising a product to a power.</a:t>
            </a:r>
            <a:endParaRPr lang="en-US" sz="4000" dirty="0"/>
          </a:p>
          <a:p>
            <a:pPr algn="ctr"/>
            <a:r>
              <a:rPr lang="en-US" sz="4000" dirty="0"/>
              <a:t>You have </a:t>
            </a:r>
            <a:r>
              <a:rPr lang="en-US" sz="4000" dirty="0" smtClean="0"/>
              <a:t>about 5 </a:t>
            </a:r>
            <a:r>
              <a:rPr lang="en-US" sz="4000" dirty="0"/>
              <a:t>minutes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/>
              <a:t>Please do not move on until I instruct you to do so.</a:t>
            </a:r>
          </a:p>
          <a:p>
            <a:pPr algn="ctr"/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2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Complete the </a:t>
            </a:r>
            <a:r>
              <a:rPr lang="en-US" sz="4000" dirty="0" smtClean="0"/>
              <a:t>next 5 problems (11-15) using </a:t>
            </a:r>
            <a:r>
              <a:rPr lang="en-US" sz="4000" dirty="0"/>
              <a:t>the rule for </a:t>
            </a:r>
            <a:r>
              <a:rPr lang="en-US" sz="4000" dirty="0" smtClean="0"/>
              <a:t>division of powers.</a:t>
            </a:r>
            <a:endParaRPr lang="en-US" sz="4000" dirty="0"/>
          </a:p>
          <a:p>
            <a:pPr algn="ctr"/>
            <a:r>
              <a:rPr lang="en-US" sz="4000" dirty="0"/>
              <a:t>You have </a:t>
            </a:r>
            <a:r>
              <a:rPr lang="en-US" sz="4000" dirty="0" smtClean="0"/>
              <a:t>about 5 </a:t>
            </a:r>
            <a:r>
              <a:rPr lang="en-US" sz="4000" dirty="0"/>
              <a:t>minutes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/>
              <a:t>Please do not move on until I instruct you to do so.</a:t>
            </a:r>
          </a:p>
          <a:p>
            <a:pPr algn="ctr"/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72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Complete the </a:t>
            </a:r>
            <a:r>
              <a:rPr lang="en-US" sz="4000" dirty="0" smtClean="0"/>
              <a:t>next 5 problems (16-20)</a:t>
            </a:r>
            <a:r>
              <a:rPr lang="en-US" sz="4000" dirty="0"/>
              <a:t> </a:t>
            </a:r>
            <a:r>
              <a:rPr lang="en-US" sz="4000" dirty="0" smtClean="0"/>
              <a:t>using </a:t>
            </a:r>
            <a:r>
              <a:rPr lang="en-US" sz="4000" dirty="0"/>
              <a:t>the rule for </a:t>
            </a:r>
            <a:r>
              <a:rPr lang="en-US" sz="4000" dirty="0" smtClean="0"/>
              <a:t>negative exponents.</a:t>
            </a:r>
            <a:endParaRPr lang="en-US" sz="4000" dirty="0"/>
          </a:p>
          <a:p>
            <a:pPr algn="ctr"/>
            <a:r>
              <a:rPr lang="en-US" sz="4000" dirty="0"/>
              <a:t>You have </a:t>
            </a:r>
            <a:r>
              <a:rPr lang="en-US" sz="4000" dirty="0" smtClean="0"/>
              <a:t>about 5 </a:t>
            </a:r>
            <a:r>
              <a:rPr lang="en-US" sz="4000" dirty="0"/>
              <a:t>minutes</a:t>
            </a:r>
            <a:r>
              <a:rPr lang="en-US" sz="4000" dirty="0" smtClean="0"/>
              <a:t>.</a:t>
            </a:r>
          </a:p>
          <a:p>
            <a:pPr algn="ctr"/>
            <a:r>
              <a:rPr lang="en-US" sz="4000" dirty="0" smtClean="0"/>
              <a:t>Please do not move on until I instruct you to do so.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0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4000" dirty="0"/>
              <a:t>Complete </a:t>
            </a:r>
            <a:r>
              <a:rPr lang="en-US" sz="4000" dirty="0" smtClean="0"/>
              <a:t>the last  5 problems (21-25) using all t he rules we have learned so far.</a:t>
            </a:r>
            <a:endParaRPr lang="en-US" sz="4000" dirty="0"/>
          </a:p>
          <a:p>
            <a:pPr algn="ctr"/>
            <a:r>
              <a:rPr lang="en-US" sz="4000" dirty="0"/>
              <a:t>You have </a:t>
            </a:r>
            <a:r>
              <a:rPr lang="en-US" sz="4000" dirty="0" smtClean="0"/>
              <a:t>about 5 </a:t>
            </a:r>
            <a:r>
              <a:rPr lang="en-US" sz="4000" dirty="0"/>
              <a:t>minutes.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8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4000" dirty="0" smtClean="0"/>
                  <a:t>Simplify the following using the Exponent Rules.</a:t>
                </a:r>
              </a:p>
              <a:p>
                <a:endParaRPr lang="en-US" sz="4000" dirty="0"/>
              </a:p>
              <a:p>
                <a:r>
                  <a:rPr lang="en-US" sz="4000" dirty="0" smtClean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4000" dirty="0" smtClean="0"/>
                  <a:t>					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(4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79" t="-4242" r="-2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890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1135</TotalTime>
  <Words>211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Monomials</vt:lpstr>
      <vt:lpstr>Warm-Up</vt:lpstr>
      <vt:lpstr>Multiplying Powers </vt:lpstr>
      <vt:lpstr>Raising a Product to a Power</vt:lpstr>
      <vt:lpstr>Division of Powers</vt:lpstr>
      <vt:lpstr>Negative Exponents</vt:lpstr>
      <vt:lpstr>Misc.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Monomials</dc:title>
  <dc:creator>Rehmel, Clay E</dc:creator>
  <cp:lastModifiedBy>Rehmel, Clay E</cp:lastModifiedBy>
  <cp:revision>28</cp:revision>
  <dcterms:created xsi:type="dcterms:W3CDTF">2016-11-28T18:45:21Z</dcterms:created>
  <dcterms:modified xsi:type="dcterms:W3CDTF">2016-11-29T13:40:47Z</dcterms:modified>
</cp:coreProperties>
</file>