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60139" y="966497"/>
            <a:ext cx="9603275" cy="1049235"/>
          </a:xfrm>
        </p:spPr>
        <p:txBody>
          <a:bodyPr/>
          <a:lstStyle/>
          <a:p>
            <a:r>
              <a:rPr lang="en-US" dirty="0" smtClean="0"/>
              <a:t>Warm up: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</m:den>
                    </m:f>
                  </m:oMath>
                </a14:m>
                <a:endParaRPr lang="en-US" sz="2800" dirty="0" smtClean="0"/>
              </a:p>
              <a:p>
                <a:endParaRPr lang="en-US" sz="28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800" b="0" dirty="0" smtClean="0"/>
              </a:p>
              <a:p>
                <a:endParaRPr lang="en-US" sz="280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9982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000" b="0" dirty="0" smtClean="0"/>
              </a:p>
              <a:p>
                <a:endParaRPr lang="en-US" sz="400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</m:den>
                    </m:f>
                  </m:oMath>
                </a14:m>
                <a:endParaRPr lang="en-US" sz="4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00029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6</TotalTime>
  <Words>4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Cambria Math</vt:lpstr>
      <vt:lpstr>Gill Sans MT</vt:lpstr>
      <vt:lpstr>Gallery</vt:lpstr>
      <vt:lpstr>Warm up:</vt:lpstr>
      <vt:lpstr>Closure</vt:lpstr>
    </vt:vector>
  </TitlesOfParts>
  <Company>Oldham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up:</dc:title>
  <dc:creator>Pehlke, Leah M</dc:creator>
  <cp:lastModifiedBy>Pehlke, Leah M</cp:lastModifiedBy>
  <cp:revision>1</cp:revision>
  <dcterms:created xsi:type="dcterms:W3CDTF">2016-11-30T13:30:39Z</dcterms:created>
  <dcterms:modified xsi:type="dcterms:W3CDTF">2016-11-30T13:37:18Z</dcterms:modified>
</cp:coreProperties>
</file>