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85128" y="642541"/>
            <a:ext cx="5969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Target:  I will multiply and divide rational expressions.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4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5842" y="169532"/>
            <a:ext cx="598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 I will multiply and divide rational expressions.</a:t>
            </a:r>
          </a:p>
        </p:txBody>
      </p:sp>
    </p:spTree>
    <p:extLst>
      <p:ext uri="{BB962C8B-B14F-4D97-AF65-F5344CB8AC3E}">
        <p14:creationId xmlns:p14="http://schemas.microsoft.com/office/powerpoint/2010/main" val="186074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3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6(3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−10)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10(3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39745" y="169532"/>
            <a:ext cx="598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 I will multiply and divide rational expressions.</a:t>
            </a:r>
          </a:p>
        </p:txBody>
      </p:sp>
    </p:spTree>
    <p:extLst>
      <p:ext uri="{BB962C8B-B14F-4D97-AF65-F5344CB8AC3E}">
        <p14:creationId xmlns:p14="http://schemas.microsoft.com/office/powerpoint/2010/main" val="150582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39745" y="169532"/>
            <a:ext cx="598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 I will multiply and divide rational expressions.</a:t>
            </a:r>
          </a:p>
        </p:txBody>
      </p:sp>
    </p:spTree>
    <p:extLst>
      <p:ext uri="{BB962C8B-B14F-4D97-AF65-F5344CB8AC3E}">
        <p14:creationId xmlns:p14="http://schemas.microsoft.com/office/powerpoint/2010/main" val="77481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613800"/>
            <a:ext cx="9603275" cy="1049235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439745" y="169532"/>
            <a:ext cx="598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Target:  I will multiply and divide rational expressions.</a:t>
            </a:r>
          </a:p>
        </p:txBody>
      </p:sp>
    </p:spTree>
    <p:extLst>
      <p:ext uri="{BB962C8B-B14F-4D97-AF65-F5344CB8AC3E}">
        <p14:creationId xmlns:p14="http://schemas.microsoft.com/office/powerpoint/2010/main" val="10667429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</TotalTime>
  <Words>59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Warm UP:</vt:lpstr>
      <vt:lpstr>8/7∗(3n^3)/10</vt:lpstr>
      <vt:lpstr>7/7v÷6v/10</vt:lpstr>
      <vt:lpstr>(6(3v-10))/2v∗1/(10(3v-10))</vt:lpstr>
      <vt:lpstr>1/(n-6)∗(n^2+7n-18)/(n+9)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1</cp:revision>
  <dcterms:created xsi:type="dcterms:W3CDTF">2017-03-22T12:07:19Z</dcterms:created>
  <dcterms:modified xsi:type="dcterms:W3CDTF">2017-03-22T12:33:33Z</dcterms:modified>
</cp:coreProperties>
</file>