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+2=3</m:t>
                    </m:r>
                  </m:oMath>
                </a14:m>
                <a:endParaRPr lang="en-US" sz="36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36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</m:oMath>
                </a14:m>
                <a:endParaRPr lang="en-US" sz="3600" b="0" dirty="0" smtClean="0"/>
              </a:p>
              <a:p>
                <a:endParaRPr lang="en-US" sz="3600" dirty="0" smtClean="0"/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−1)(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+2)</m:t>
                    </m:r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b="-9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9616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−3)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(2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−3)(5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+2)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11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Closure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</m:e>
                    </m:d>
                  </m:oMath>
                </a14:m>
                <a:endParaRPr lang="en-US" sz="4400" b="0" dirty="0" smtClean="0"/>
              </a:p>
              <a:p>
                <a:endParaRPr lang="en-US" sz="4400" dirty="0" smtClean="0"/>
              </a:p>
              <a:p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(4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−2)(3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973731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</TotalTime>
  <Words>16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Cambria Math</vt:lpstr>
      <vt:lpstr>Gill Sans MT</vt:lpstr>
      <vt:lpstr>Gallery</vt:lpstr>
      <vt:lpstr>Warm up</vt:lpstr>
      <vt:lpstr>4x^4 (2x-3)</vt:lpstr>
      <vt:lpstr>(2x-3)(5x+2)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Pehlke, Leah M</dc:creator>
  <cp:lastModifiedBy>Pehlke, Leah M</cp:lastModifiedBy>
  <cp:revision>2</cp:revision>
  <dcterms:created xsi:type="dcterms:W3CDTF">2016-12-02T13:30:21Z</dcterms:created>
  <dcterms:modified xsi:type="dcterms:W3CDTF">2016-12-02T14:27:01Z</dcterms:modified>
</cp:coreProperties>
</file>