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75"/>
  </p:normalViewPr>
  <p:slideViewPr>
    <p:cSldViewPr snapToGrid="0" snapToObjects="1">
      <p:cViewPr varScale="1">
        <p:scale>
          <a:sx n="95" d="100"/>
          <a:sy n="95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8ACC79C-3AA6-2447-896E-BB297E80481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99B6FA-388F-FB4F-B5D9-C446154A2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charset="0"/>
                      </a:rPr>
                      <m:t>−2 </m:t>
                    </m:r>
                  </m:oMath>
                </a14:m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charset="0"/>
                      </a:rPr>
                      <m:t>=3</m:t>
                    </m:r>
                    <m:r>
                      <a:rPr lang="en-US" sz="2800" b="0" i="1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sz="2800" b="0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Determine:</a:t>
                </a:r>
                <a:endParaRPr lang="en-US" sz="2800" dirty="0"/>
              </a:p>
              <a:p>
                <a:endParaRPr lang="en-US" sz="2800" i="1" dirty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charset="0"/>
                      </a:rPr>
                      <m:t>−</m:t>
                    </m:r>
                    <m:r>
                      <a:rPr lang="en-US" sz="2800" b="0" i="1" smtClean="0">
                        <a:latin typeface="Cambria Math" charset="0"/>
                      </a:rPr>
                      <m:t>𝑔</m:t>
                    </m:r>
                    <m:r>
                      <a:rPr lang="en-US" sz="2800" b="0" i="1" smtClean="0">
                        <a:latin typeface="Cambria Math" charset="0"/>
                      </a:rPr>
                      <m:t>(</m:t>
                    </m:r>
                    <m:r>
                      <a:rPr lang="en-US" sz="2800" b="0" i="1" smtClean="0">
                        <a:latin typeface="Cambria Math" charset="0"/>
                      </a:rPr>
                      <m:t>𝑥</m:t>
                    </m:r>
                    <m:r>
                      <a:rPr lang="en-US" sz="28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800" i="1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charset="0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∗</m:t>
                        </m:r>
                        <m:r>
                          <a:rPr lang="en-US" sz="2800" i="1">
                            <a:latin typeface="Cambria Math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800" i="1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charset="0"/>
                      </a:rPr>
                      <m:t>(</m:t>
                    </m:r>
                    <m:f>
                      <m:f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charset="0"/>
                          </a:rPr>
                          <m:t>𝑓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</a:rPr>
                          <m:t>𝑔</m:t>
                        </m:r>
                      </m:den>
                    </m:f>
                    <m:r>
                      <a:rPr lang="en-US" sz="2800" i="1">
                        <a:latin typeface="Cambria Math" charset="0"/>
                      </a:rPr>
                      <m:t>)(</m:t>
                    </m:r>
                    <m:r>
                      <a:rPr lang="en-US" sz="2800" i="1">
                        <a:latin typeface="Cambria Math" charset="0"/>
                      </a:rPr>
                      <m:t>𝑥</m:t>
                    </m:r>
                    <m:r>
                      <a:rPr lang="en-US" sz="2800" i="1"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sz="2800" dirty="0" smtClean="0"/>
                  <a:t>		</a:t>
                </a:r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0" t="-3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44353" y="376517"/>
            <a:ext cx="5880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Learning Target: I will uses operations of functions to write one function.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64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</a:rPr>
                        <m:t>−2</m:t>
                      </m:r>
                      <m:r>
                        <a:rPr lang="en-US" b="0" i="1" smtClean="0">
                          <a:latin typeface="Cambria Math" charset="0"/>
                        </a:rPr>
                        <m:t>𝑥</m:t>
                      </m:r>
                      <m:r>
                        <a:rPr lang="en-US" b="0" i="1" smtClean="0">
                          <a:latin typeface="Cambria Math" charset="0"/>
                        </a:rPr>
                        <m:t>    </m:t>
                      </m:r>
                      <m:r>
                        <a:rPr lang="en-US" b="0" i="1" smtClean="0"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𝑥</m:t>
                      </m:r>
                      <m:r>
                        <a:rPr lang="en-US" b="0" i="1" smtClean="0">
                          <a:latin typeface="Cambria Math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</a:rPr>
                        <m:t>𝑥</m:t>
                      </m:r>
                      <m:r>
                        <a:rPr lang="en-US" b="0" i="1" smtClean="0">
                          <a:latin typeface="Cambria Math" charset="0"/>
                        </a:rPr>
                        <m:t>+2)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(</m:t>
                    </m:r>
                    <m:f>
                      <m:f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</a:rPr>
                          <m:t>𝑓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</a:rPr>
                          <m:t>𝑔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</a:rPr>
                      <m:t>)(</m:t>
                    </m:r>
                    <m:r>
                      <a:rPr lang="en-US" sz="2800" b="0" i="1" smtClean="0">
                        <a:latin typeface="Cambria Math" charset="0"/>
                      </a:rPr>
                      <m:t>𝑥</m:t>
                    </m:r>
                    <m:r>
                      <a:rPr lang="en-US" sz="28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670176" y="57118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Learning Target: I will uses operations of functions to write one function.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charset="0"/>
                        </a:rPr>
                        <m:t>−2</m:t>
                      </m:r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1">
                          <a:latin typeface="Cambria Math" charset="0"/>
                        </a:rPr>
                        <m:t>    </m:t>
                      </m:r>
                      <m:r>
                        <a:rPr lang="en-US" i="1"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1">
                          <a:latin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1">
                          <a:latin typeface="Cambria Math" charset="0"/>
                        </a:rPr>
                        <m:t>+2)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(</m:t>
                    </m:r>
                    <m:r>
                      <a:rPr lang="en-US" sz="2400" b="0" i="1" smtClean="0">
                        <a:latin typeface="Cambria Math" charset="0"/>
                      </a:rPr>
                      <m:t>𝑓</m:t>
                    </m:r>
                    <m:r>
                      <a:rPr lang="en-US" sz="2400" b="0" i="1" smtClean="0">
                        <a:latin typeface="Cambria Math" charset="0"/>
                      </a:rPr>
                      <m:t>+</m:t>
                    </m:r>
                    <m:r>
                      <a:rPr lang="en-US" sz="2400" b="0" i="1" smtClean="0">
                        <a:latin typeface="Cambria Math" charset="0"/>
                      </a:rPr>
                      <m:t>h</m:t>
                    </m:r>
                    <m:r>
                      <a:rPr lang="en-US" sz="2400" b="0" i="1" smtClean="0">
                        <a:latin typeface="Cambria Math" charset="0"/>
                      </a:rPr>
                      <m:t>)(2)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88" t="-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912223" y="60350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Learning Target: I will uses operations of functions to write one function.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charset="0"/>
                      </a:rPr>
                      <m:t>−2</m:t>
                    </m:r>
                    <m:r>
                      <a:rPr lang="en-US" sz="3200" b="0" i="1" smtClean="0">
                        <a:latin typeface="Cambria Math" charset="0"/>
                      </a:rPr>
                      <m:t>𝑥</m:t>
                    </m:r>
                    <m:r>
                      <a:rPr lang="en-US" sz="3200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3200" dirty="0"/>
                  <a:t>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b="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charset="0"/>
                      </a:rPr>
                      <m:t>+</m:t>
                    </m:r>
                    <m:r>
                      <a:rPr lang="en-US" sz="3200" b="0" i="1" smtClean="0"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endParaRPr lang="en-US" sz="3200" dirty="0" smtClean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charset="0"/>
                      </a:rPr>
                      <m:t>∗</m:t>
                    </m:r>
                    <m:r>
                      <a:rPr lang="en-US" sz="3200" i="1"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4" t="-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522259" y="6820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Learning Target: I will uses operations of functions to write one function.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</TotalTime>
  <Words>204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Century Gothic</vt:lpstr>
      <vt:lpstr>Garamond</vt:lpstr>
      <vt:lpstr>Savon</vt:lpstr>
      <vt:lpstr>Warm Up:</vt:lpstr>
      <vt:lpstr>f(x)=x^2-2x    g(x)=x(x+2)</vt:lpstr>
      <vt:lpstr>f(x)=x^2-2x    g(x)=x(x+2)</vt:lpstr>
      <vt:lpstr>Closure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2</cp:revision>
  <dcterms:created xsi:type="dcterms:W3CDTF">2017-03-06T23:58:26Z</dcterms:created>
  <dcterms:modified xsi:type="dcterms:W3CDTF">2017-03-07T00:08:50Z</dcterms:modified>
</cp:coreProperties>
</file>