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)=2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+2             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)=2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3200" b="0" dirty="0" smtClean="0"/>
              </a:p>
              <a:p>
                <a:endParaRPr lang="en-US" dirty="0" smtClean="0"/>
              </a:p>
              <a:p>
                <a:r>
                  <a:rPr lang="en-US" sz="2800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800" b="0" dirty="0" smtClean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US" sz="2800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20194" y="274320"/>
            <a:ext cx="689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Learning Target: I will simplify operations of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20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b="0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94810" y="5397490"/>
            <a:ext cx="689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Learning Target: I will simplify operations of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3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sz="4400" dirty="0"/>
                      <m:t>	 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sz="4400" dirty="0" smtClean="0"/>
              </a:p>
              <a:p>
                <a:endParaRPr lang="en-US" sz="4400" dirty="0"/>
              </a:p>
              <a:p>
                <a:r>
                  <a:rPr lang="en-US" sz="4400" b="0" dirty="0" smtClean="0"/>
                  <a:t>Find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94810" y="5524667"/>
            <a:ext cx="689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Learning Target: I will simplify operations of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3661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</TotalTime>
  <Words>41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Gallery</vt:lpstr>
      <vt:lpstr>Warm up</vt:lpstr>
      <vt:lpstr>g(x)=3x-2   f(x)=x^2-4 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2</cp:revision>
  <dcterms:created xsi:type="dcterms:W3CDTF">2017-03-08T13:02:59Z</dcterms:created>
  <dcterms:modified xsi:type="dcterms:W3CDTF">2017-03-08T13:17:32Z</dcterms:modified>
</cp:coreProperties>
</file>