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+2                            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sz="3200" dirty="0" smtClean="0"/>
                  <a:t>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endParaRPr lang="en-US" sz="3200" dirty="0" smtClean="0"/>
              </a:p>
              <a:p>
                <a:r>
                  <a:rPr lang="en-US" sz="32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2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76553" y="5296079"/>
            <a:ext cx="615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 I will simplify operations of functions.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54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−2                    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4000" b="0" dirty="0" smtClean="0"/>
              </a:p>
              <a:p>
                <a:r>
                  <a:rPr lang="en-US" sz="40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 smtClean="0"/>
              </a:p>
              <a:p>
                <a:endParaRPr lang="en-US" sz="4000" dirty="0"/>
              </a:p>
              <a:p>
                <a:r>
                  <a:rPr lang="en-US" sz="4000" dirty="0" smtClean="0"/>
                  <a:t>Video Monday!</a:t>
                </a:r>
                <a:endParaRPr lang="en-US" sz="4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478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76553" y="5296079"/>
            <a:ext cx="6156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 I will simplify operations of functions.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0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26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Cambria Math</vt:lpstr>
      <vt:lpstr>Garamond</vt:lpstr>
      <vt:lpstr>Organic</vt:lpstr>
      <vt:lpstr>Warm Up:</vt:lpstr>
      <vt:lpstr>Closure</vt:lpstr>
    </vt:vector>
  </TitlesOfParts>
  <Company>Oldham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Up:</dc:title>
  <dc:creator>Pack, Shannon</dc:creator>
  <cp:lastModifiedBy>Pehlke, Leah M</cp:lastModifiedBy>
  <cp:revision>2</cp:revision>
  <dcterms:created xsi:type="dcterms:W3CDTF">2017-03-09T13:26:06Z</dcterms:created>
  <dcterms:modified xsi:type="dcterms:W3CDTF">2017-03-09T13:47:37Z</dcterms:modified>
</cp:coreProperties>
</file>