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charset="0"/>
                          </a:rPr>
                          <m:t>𝑥</m:t>
                        </m:r>
                      </m:num>
                      <m:den>
                        <m:r>
                          <a:rPr lang="en-US" sz="4000" b="0" i="1" smtClean="0">
                            <a:latin typeface="Cambria Math" charset="0"/>
                          </a:rPr>
                          <m:t>2</m:t>
                        </m:r>
                      </m:den>
                    </m:f>
                    <m:r>
                      <a:rPr lang="en-US" sz="4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  <m:f>
                      <m:fPr>
                        <m:ctrlPr>
                          <a:rPr lang="en-US" sz="40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16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charset="0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charset="0"/>
                          </a:rPr>
                          <m:t>𝑥</m:t>
                        </m:r>
                      </m:den>
                    </m:f>
                    <m:r>
                      <a:rPr lang="en-US" sz="4000" b="0" i="1" smtClean="0">
                        <a:latin typeface="Cambria Math" charset="0"/>
                      </a:rPr>
                      <m:t>+</m:t>
                    </m:r>
                    <m:f>
                      <m:fPr>
                        <m:ctrlPr>
                          <a:rPr lang="en-US" sz="4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US" sz="4000" b="0" i="1" smtClean="0">
                            <a:latin typeface="Cambria Math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080000" y="145142"/>
            <a:ext cx="63572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Target: I will use different operations to simplify rational expressions.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038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+2</m:t>
                          </m:r>
                        </m:den>
                      </m:f>
                      <m:r>
                        <a:rPr lang="en-US" b="0" i="1" smtClean="0">
                          <a:latin typeface="Cambria Math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386286" y="4681515"/>
            <a:ext cx="63572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Target: I will use different operations to simplify rational expressions.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95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SIMPLIFY if you can</a:t>
            </a:r>
          </a:p>
          <a:p>
            <a:endParaRPr lang="en-US" sz="4000" dirty="0"/>
          </a:p>
          <a:p>
            <a:r>
              <a:rPr lang="en-US" sz="4000" dirty="0" smtClean="0"/>
              <a:t>You MUST have common denominators when adding or subtracting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080000" y="145142"/>
            <a:ext cx="63572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Target: I will use different operations to simplify rational expressions.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6753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40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charset="0"/>
                              </a:rPr>
                              <m:t>3</m:t>
                            </m:r>
                            <m:r>
                              <a:rPr lang="en-US" sz="4000" b="0" i="1" smtClean="0">
                                <a:latin typeface="Cambria Math" charset="0"/>
                              </a:rPr>
                              <m:t>𝑥</m:t>
                            </m:r>
                            <m:r>
                              <a:rPr lang="en-US" sz="4000" b="0" i="1" smtClean="0">
                                <a:latin typeface="Cambria Math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4000" b="0" i="1" smtClean="0">
                            <a:latin typeface="Cambria Math" charset="0"/>
                          </a:rPr>
                          <m:t>(2</m:t>
                        </m:r>
                        <m:r>
                          <a:rPr lang="en-US" sz="4000" b="0" i="1" smtClean="0">
                            <a:latin typeface="Cambria Math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charset="0"/>
                          </a:rPr>
                          <m:t>+6)</m:t>
                        </m:r>
                      </m:num>
                      <m:den>
                        <m:r>
                          <a:rPr lang="en-US" sz="4000" b="0" i="1" smtClean="0">
                            <a:latin typeface="Cambria Math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charset="0"/>
                          </a:rPr>
                          <m:t>−2)</m:t>
                        </m:r>
                      </m:den>
                    </m:f>
                    <m:r>
                      <a:rPr lang="en-US" sz="4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∙</m:t>
                    </m:r>
                    <m:f>
                      <m:fPr>
                        <m:ctrlPr>
                          <a:rPr lang="en-US" sz="40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4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𝑥</m:t>
                            </m:r>
                            <m:r>
                              <a:rPr lang="en-US" sz="4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−2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4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  <m:r>
                              <a:rPr lang="en-US" sz="4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𝑥</m:t>
                            </m:r>
                            <m:r>
                              <a:rPr lang="en-US" sz="4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+6</m:t>
                            </m:r>
                          </m:e>
                        </m:d>
                        <m:d>
                          <m:dPr>
                            <m:ctrlPr>
                              <a:rPr lang="en-US" sz="4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𝑥</m:t>
                            </m:r>
                            <m:r>
                              <a:rPr lang="en-US" sz="4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+18</m:t>
                            </m:r>
                          </m:e>
                        </m:d>
                      </m:den>
                    </m:f>
                  </m:oMath>
                </a14:m>
                <a:endParaRPr lang="en-US" sz="4000" dirty="0" smtClean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US" sz="4000" b="0" i="1" smtClean="0">
                            <a:latin typeface="Cambria Math" charset="0"/>
                          </a:rPr>
                          <m:t>𝑥</m:t>
                        </m:r>
                      </m:den>
                    </m:f>
                    <m:r>
                      <a:rPr lang="en-US" sz="4000" b="0" i="1" smtClean="0">
                        <a:latin typeface="Cambria Math" charset="0"/>
                      </a:rPr>
                      <m:t>+</m:t>
                    </m:r>
                    <m:f>
                      <m:fPr>
                        <m:ctrlPr>
                          <a:rPr lang="en-US" sz="4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charset="0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 charset="0"/>
                          </a:rPr>
                          <m:t>7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r>
                  <a:rPr lang="en-US" sz="4000" dirty="0" smtClean="0"/>
                  <a:t>Video Due tomorrow!!</a:t>
                </a:r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87" b="-4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50857" y="130628"/>
            <a:ext cx="63572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Target: I will use different operations to simplify rational expressions.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773589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</TotalTime>
  <Words>148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Cambria Math</vt:lpstr>
      <vt:lpstr>Gill Sans MT</vt:lpstr>
      <vt:lpstr>Arial</vt:lpstr>
      <vt:lpstr>Gallery</vt:lpstr>
      <vt:lpstr>Warm up</vt:lpstr>
      <vt:lpstr>2/(x+2)-4/(x-5)</vt:lpstr>
      <vt:lpstr>Reminders </vt:lpstr>
      <vt:lpstr>Closure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Pehlke, Leah M</cp:lastModifiedBy>
  <cp:revision>3</cp:revision>
  <dcterms:created xsi:type="dcterms:W3CDTF">2017-03-27T00:57:34Z</dcterms:created>
  <dcterms:modified xsi:type="dcterms:W3CDTF">2017-03-27T01:26:08Z</dcterms:modified>
</cp:coreProperties>
</file>