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</m:oMath>
                </a14:m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96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5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5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Cambria Math</vt:lpstr>
      <vt:lpstr>Garamond</vt:lpstr>
      <vt:lpstr>Organic</vt:lpstr>
      <vt:lpstr>Warm up:</vt:lpstr>
      <vt:lpstr>Closure</vt:lpstr>
    </vt:vector>
  </TitlesOfParts>
  <Company>Oldham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</dc:title>
  <dc:creator>Pehlke, Leah M</dc:creator>
  <cp:lastModifiedBy>Pehlke, Leah M</cp:lastModifiedBy>
  <cp:revision>1</cp:revision>
  <dcterms:created xsi:type="dcterms:W3CDTF">2017-01-09T13:40:31Z</dcterms:created>
  <dcterms:modified xsi:type="dcterms:W3CDTF">2017-01-09T13:44:39Z</dcterms:modified>
</cp:coreProperties>
</file>